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3" r:id="rId3"/>
    <p:sldId id="288" r:id="rId4"/>
    <p:sldId id="289" r:id="rId5"/>
    <p:sldId id="290" r:id="rId6"/>
    <p:sldId id="291" r:id="rId7"/>
    <p:sldId id="282" r:id="rId8"/>
    <p:sldId id="284" r:id="rId9"/>
    <p:sldId id="437" r:id="rId10"/>
    <p:sldId id="285" r:id="rId11"/>
    <p:sldId id="440" r:id="rId12"/>
    <p:sldId id="442" r:id="rId13"/>
    <p:sldId id="287" r:id="rId14"/>
    <p:sldId id="441" r:id="rId15"/>
    <p:sldId id="424" r:id="rId16"/>
    <p:sldId id="438" r:id="rId17"/>
    <p:sldId id="426" r:id="rId18"/>
    <p:sldId id="427" r:id="rId19"/>
    <p:sldId id="428" r:id="rId20"/>
    <p:sldId id="429" r:id="rId21"/>
    <p:sldId id="430" r:id="rId22"/>
    <p:sldId id="432" r:id="rId23"/>
    <p:sldId id="434" r:id="rId24"/>
    <p:sldId id="435" r:id="rId25"/>
    <p:sldId id="281" r:id="rId2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1B64"/>
    <a:srgbClr val="FF5454"/>
    <a:srgbClr val="FB8777"/>
    <a:srgbClr val="FFBD57"/>
    <a:srgbClr val="EAEAEA"/>
    <a:srgbClr val="EA803E"/>
    <a:srgbClr val="FFE887"/>
    <a:srgbClr val="EC5077"/>
    <a:srgbClr val="333333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EF336-A2AA-423B-AA76-7AA39B0C78BC}" v="2" dt="2019-01-19T10:44:20.626"/>
    <p1510:client id="{AA9F5B55-EE38-4DEB-BCB5-4C83A5386757}" v="65" dt="2019-01-19T22:20:02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  <pc:docChg chg="undo custSel mod addSld delSld modSld sldOrd modMainMaster">
      <pc:chgData name="Manuel Sánchez" userId="2180821b70765b11" providerId="LiveId" clId="{BBE1B1D9-5E91-4A84-9A01-7B5DFA5ABB5C}" dt="2018-11-16T19:39:40.488" v="1500" actId="20577"/>
      <pc:docMkLst>
        <pc:docMk/>
      </pc:docMkLst>
      <pc:sldChg chg="addSp delSp modSp">
        <pc:chgData name="Manuel Sánchez" userId="2180821b70765b11" providerId="LiveId" clId="{BBE1B1D9-5E91-4A84-9A01-7B5DFA5ABB5C}" dt="2018-11-16T17:03:47.247" v="1167" actId="207"/>
        <pc:sldMkLst>
          <pc:docMk/>
          <pc:sldMk cId="1917610916" sldId="256"/>
        </pc:sldMkLst>
        <pc:spChg chg="add mod">
          <ac:chgData name="Manuel Sánchez" userId="2180821b70765b11" providerId="LiveId" clId="{BBE1B1D9-5E91-4A84-9A01-7B5DFA5ABB5C}" dt="2018-11-07T21:22:18.972" v="44" actId="2711"/>
          <ac:spMkLst>
            <pc:docMk/>
            <pc:sldMk cId="1917610916" sldId="256"/>
            <ac:spMk id="4" creationId="{8A1A5789-0FBE-42C8-B265-E351B9713ED7}"/>
          </ac:spMkLst>
        </pc:spChg>
        <pc:spChg chg="add mod">
          <ac:chgData name="Manuel Sánchez" userId="2180821b70765b11" providerId="LiveId" clId="{BBE1B1D9-5E91-4A84-9A01-7B5DFA5ABB5C}" dt="2018-11-16T17:03:47.247" v="1167" actId="207"/>
          <ac:spMkLst>
            <pc:docMk/>
            <pc:sldMk cId="1917610916" sldId="256"/>
            <ac:spMk id="5" creationId="{249A9107-7CC1-417C-ACF6-D8FCDFA43E66}"/>
          </ac:spMkLst>
        </pc:spChg>
        <pc:spChg chg="add mod">
          <ac:chgData name="Manuel Sánchez" userId="2180821b70765b11" providerId="LiveId" clId="{BBE1B1D9-5E91-4A84-9A01-7B5DFA5ABB5C}" dt="2018-11-07T21:26:40.495" v="120" actId="1037"/>
          <ac:spMkLst>
            <pc:docMk/>
            <pc:sldMk cId="1917610916" sldId="256"/>
            <ac:spMk id="10" creationId="{034FA022-7B61-4C8E-B2CA-2D957DA64C25}"/>
          </ac:spMkLst>
        </pc:spChg>
        <pc:spChg chg="add del mod">
          <ac:chgData name="Manuel Sánchez" userId="2180821b70765b11" providerId="LiveId" clId="{BBE1B1D9-5E91-4A84-9A01-7B5DFA5ABB5C}" dt="2018-11-07T21:27:08.127" v="127" actId="767"/>
          <ac:spMkLst>
            <pc:docMk/>
            <pc:sldMk cId="1917610916" sldId="256"/>
            <ac:spMk id="11" creationId="{B662373F-D4CD-4C26-815A-6F4EFCD27E48}"/>
          </ac:spMkLst>
        </pc:spChg>
        <pc:spChg chg="add mod">
          <ac:chgData name="Manuel Sánchez" userId="2180821b70765b11" providerId="LiveId" clId="{BBE1B1D9-5E91-4A84-9A01-7B5DFA5ABB5C}" dt="2018-11-07T21:28:04.901" v="178" actId="1076"/>
          <ac:spMkLst>
            <pc:docMk/>
            <pc:sldMk cId="1917610916" sldId="256"/>
            <ac:spMk id="12" creationId="{9711B393-719D-409E-8EB2-E7DF14C1357A}"/>
          </ac:spMkLst>
        </pc:spChg>
        <pc:picChg chg="add del mod">
          <ac:chgData name="Manuel Sánchez" userId="2180821b70765b11" providerId="LiveId" clId="{BBE1B1D9-5E91-4A84-9A01-7B5DFA5ABB5C}" dt="2018-11-07T21:24:54.846" v="78" actId="478"/>
          <ac:picMkLst>
            <pc:docMk/>
            <pc:sldMk cId="1917610916" sldId="256"/>
            <ac:picMk id="7" creationId="{26A21F21-A74D-4ED2-92DF-3AD634082459}"/>
          </ac:picMkLst>
        </pc:picChg>
        <pc:picChg chg="add mod">
          <ac:chgData name="Manuel Sánchez" userId="2180821b70765b11" providerId="LiveId" clId="{BBE1B1D9-5E91-4A84-9A01-7B5DFA5ABB5C}" dt="2018-11-07T21:25:31.756" v="83" actId="1076"/>
          <ac:picMkLst>
            <pc:docMk/>
            <pc:sldMk cId="1917610916" sldId="256"/>
            <ac:picMk id="9" creationId="{B4A8748D-50CF-4BF8-A0BD-D01D82E607DA}"/>
          </ac:picMkLst>
        </pc:picChg>
      </pc:sldChg>
      <pc:sldChg chg="addSp delSp modSp add setBg">
        <pc:chgData name="Manuel Sánchez" userId="2180821b70765b11" providerId="LiveId" clId="{BBE1B1D9-5E91-4A84-9A01-7B5DFA5ABB5C}" dt="2018-11-16T16:08:22.598" v="589" actId="790"/>
        <pc:sldMkLst>
          <pc:docMk/>
          <pc:sldMk cId="298625210" sldId="275"/>
        </pc:sldMkLst>
        <pc:spChg chg="add del mod">
          <ac:chgData name="Manuel Sánchez" userId="2180821b70765b11" providerId="LiveId" clId="{BBE1B1D9-5E91-4A84-9A01-7B5DFA5ABB5C}" dt="2018-11-16T16:06:29.767" v="538" actId="478"/>
          <ac:spMkLst>
            <pc:docMk/>
            <pc:sldMk cId="298625210" sldId="275"/>
            <ac:spMk id="2" creationId="{00000000-0000-0000-0000-000000000000}"/>
          </ac:spMkLst>
        </pc:spChg>
        <pc:spChg chg="mod">
          <ac:chgData name="Manuel Sánchez" userId="2180821b70765b11" providerId="LiveId" clId="{BBE1B1D9-5E91-4A84-9A01-7B5DFA5ABB5C}" dt="2018-11-16T16:08:22.598" v="589" actId="790"/>
          <ac:spMkLst>
            <pc:docMk/>
            <pc:sldMk cId="298625210" sldId="275"/>
            <ac:spMk id="8" creationId="{00000000-0000-0000-0000-000000000000}"/>
          </ac:spMkLst>
        </pc:spChg>
        <pc:spChg chg="del mod">
          <ac:chgData name="Manuel Sánchez" userId="2180821b70765b11" providerId="LiveId" clId="{BBE1B1D9-5E91-4A84-9A01-7B5DFA5ABB5C}" dt="2018-11-16T16:06:40.063" v="541" actId="478"/>
          <ac:spMkLst>
            <pc:docMk/>
            <pc:sldMk cId="298625210" sldId="275"/>
            <ac:spMk id="10" creationId="{00000000-0000-0000-0000-000000000000}"/>
          </ac:spMkLst>
        </pc:spChg>
        <pc:picChg chg="add del mod">
          <ac:chgData name="Manuel Sánchez" userId="2180821b70765b11" providerId="LiveId" clId="{BBE1B1D9-5E91-4A84-9A01-7B5DFA5ABB5C}" dt="2018-11-16T16:05:51.178" v="530" actId="931"/>
          <ac:picMkLst>
            <pc:docMk/>
            <pc:sldMk cId="298625210" sldId="275"/>
            <ac:picMk id="4" creationId="{1F19FDDB-4E13-4196-9F7B-30D668ADA036}"/>
          </ac:picMkLst>
        </pc:picChg>
        <pc:picChg chg="add del mod">
          <ac:chgData name="Manuel Sánchez" userId="2180821b70765b11" providerId="LiveId" clId="{BBE1B1D9-5E91-4A84-9A01-7B5DFA5ABB5C}" dt="2018-11-16T16:06:04.609" v="532" actId="931"/>
          <ac:picMkLst>
            <pc:docMk/>
            <pc:sldMk cId="298625210" sldId="275"/>
            <ac:picMk id="6" creationId="{6EF03FC0-8A1B-41DB-A0D7-C7D8D19E1FDE}"/>
          </ac:picMkLst>
        </pc:picChg>
        <pc:cxnChg chg="mod">
          <ac:chgData name="Manuel Sánchez" userId="2180821b70765b11" providerId="LiveId" clId="{BBE1B1D9-5E91-4A84-9A01-7B5DFA5ABB5C}" dt="2018-11-16T16:06:55.478" v="543" actId="692"/>
          <ac:cxnSpMkLst>
            <pc:docMk/>
            <pc:sldMk cId="298625210" sldId="275"/>
            <ac:cxnSpMk id="9" creationId="{00000000-0000-0000-0000-000000000000}"/>
          </ac:cxnSpMkLst>
        </pc:cxnChg>
      </pc:sldChg>
      <pc:sldChg chg="addSp modSp add setBg">
        <pc:chgData name="Manuel Sánchez" userId="2180821b70765b11" providerId="LiveId" clId="{BBE1B1D9-5E91-4A84-9A01-7B5DFA5ABB5C}" dt="2018-11-16T17:08:37.932" v="1452" actId="313"/>
        <pc:sldMkLst>
          <pc:docMk/>
          <pc:sldMk cId="3113111309" sldId="281"/>
        </pc:sldMkLst>
        <pc:spChg chg="add mod">
          <ac:chgData name="Manuel Sánchez" userId="2180821b70765b11" providerId="LiveId" clId="{BBE1B1D9-5E91-4A84-9A01-7B5DFA5ABB5C}" dt="2018-11-16T17:07:13.020" v="1336" actId="1076"/>
          <ac:spMkLst>
            <pc:docMk/>
            <pc:sldMk cId="3113111309" sldId="281"/>
            <ac:spMk id="4" creationId="{9CC697C3-64D3-4CC4-B858-183AF014A74E}"/>
          </ac:spMkLst>
        </pc:spChg>
        <pc:spChg chg="add mod">
          <ac:chgData name="Manuel Sánchez" userId="2180821b70765b11" providerId="LiveId" clId="{BBE1B1D9-5E91-4A84-9A01-7B5DFA5ABB5C}" dt="2018-11-16T17:08:37.932" v="1452" actId="313"/>
          <ac:spMkLst>
            <pc:docMk/>
            <pc:sldMk cId="3113111309" sldId="281"/>
            <ac:spMk id="5" creationId="{60CFEC10-C209-4784-A902-7B092A9A82BB}"/>
          </ac:spMkLst>
        </pc:spChg>
        <pc:picChg chg="add mod">
          <ac:chgData name="Manuel Sánchez" userId="2180821b70765b11" providerId="LiveId" clId="{BBE1B1D9-5E91-4A84-9A01-7B5DFA5ABB5C}" dt="2018-11-16T17:07:07.604" v="1335" actId="1076"/>
          <ac:picMkLst>
            <pc:docMk/>
            <pc:sldMk cId="3113111309" sldId="281"/>
            <ac:picMk id="3" creationId="{B996B35D-E093-4E41-ACE9-1A585A6732C3}"/>
          </ac:picMkLst>
        </pc:picChg>
      </pc:sldChg>
      <pc:sldMasterChg chg="modSldLayout">
        <pc:chgData name="Manuel Sánchez" userId="2180821b70765b11" providerId="LiveId" clId="{BBE1B1D9-5E91-4A84-9A01-7B5DFA5ABB5C}" dt="2018-11-07T21:32:11.069" v="180" actId="207"/>
        <pc:sldMasterMkLst>
          <pc:docMk/>
          <pc:sldMasterMk cId="3653831248" sldId="2147483648"/>
        </pc:sldMasterMkLst>
        <pc:sldLayoutChg chg="modSp">
          <pc:chgData name="Manuel Sánchez" userId="2180821b70765b11" providerId="LiveId" clId="{BBE1B1D9-5E91-4A84-9A01-7B5DFA5ABB5C}" dt="2018-11-07T21:32:11.069" v="180" actId="207"/>
          <pc:sldLayoutMkLst>
            <pc:docMk/>
            <pc:sldMasterMk cId="3653831248" sldId="2147483648"/>
            <pc:sldLayoutMk cId="2909841865" sldId="2147483660"/>
          </pc:sldLayoutMkLst>
          <pc:spChg chg="mod">
            <ac:chgData name="Manuel Sánchez" userId="2180821b70765b11" providerId="LiveId" clId="{BBE1B1D9-5E91-4A84-9A01-7B5DFA5ABB5C}" dt="2018-11-07T21:32:11.069" v="180" actId="207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</pc:sldLayoutChg>
      </pc:sldMasterChg>
    </pc:docChg>
  </pc:docChgLst>
  <pc:docChgLst>
    <pc:chgData name="Manuel Sánchez" userId="2180821b70765b11" providerId="LiveId" clId="{B61C86CC-15E9-094E-836B-3ABFF71BC853}"/>
    <pc:docChg chg="undo custSel mod addSld delSld modSld sldOrd">
      <pc:chgData name="Manuel Sánchez" userId="2180821b70765b11" providerId="LiveId" clId="{B61C86CC-15E9-094E-836B-3ABFF71BC853}" dt="2019-01-18T18:27:49.019" v="277" actId="1076"/>
      <pc:docMkLst>
        <pc:docMk/>
      </pc:docMkLst>
      <pc:sldChg chg="modSp">
        <pc:chgData name="Manuel Sánchez" userId="2180821b70765b11" providerId="LiveId" clId="{B61C86CC-15E9-094E-836B-3ABFF71BC853}" dt="2019-01-18T18:17:17.863" v="23" actId="20577"/>
        <pc:sldMkLst>
          <pc:docMk/>
          <pc:sldMk cId="1917610916" sldId="256"/>
        </pc:sldMkLst>
        <pc:spChg chg="mod">
          <ac:chgData name="Manuel Sánchez" userId="2180821b70765b11" providerId="LiveId" clId="{B61C86CC-15E9-094E-836B-3ABFF71BC853}" dt="2019-01-18T18:17:17.863" v="23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Manuel Sánchez" userId="2180821b70765b11" providerId="LiveId" clId="{B61C86CC-15E9-094E-836B-3ABFF71BC853}" dt="2019-01-18T18:18:39.622" v="69" actId="20577"/>
        <pc:sldMkLst>
          <pc:docMk/>
          <pc:sldMk cId="92076913" sldId="262"/>
        </pc:sldMkLst>
        <pc:spChg chg="mod">
          <ac:chgData name="Manuel Sánchez" userId="2180821b70765b11" providerId="LiveId" clId="{B61C86CC-15E9-094E-836B-3ABFF71BC853}" dt="2019-01-18T18:18:39.622" v="69" actId="20577"/>
          <ac:spMkLst>
            <pc:docMk/>
            <pc:sldMk cId="92076913" sldId="262"/>
            <ac:spMk id="2" creationId="{5AD9D74E-CEF5-4D13-98E4-7FB01F90597A}"/>
          </ac:spMkLst>
        </pc:spChg>
        <pc:spChg chg="mod">
          <ac:chgData name="Manuel Sánchez" userId="2180821b70765b11" providerId="LiveId" clId="{B61C86CC-15E9-094E-836B-3ABFF71BC853}" dt="2019-01-18T18:18:22.565" v="54" actId="20577"/>
          <ac:spMkLst>
            <pc:docMk/>
            <pc:sldMk cId="92076913" sldId="262"/>
            <ac:spMk id="19" creationId="{8B98CB98-C2B6-4A72-B1B3-D6AF19C491CA}"/>
          </ac:spMkLst>
        </pc:spChg>
        <pc:spChg chg="mod">
          <ac:chgData name="Manuel Sánchez" userId="2180821b70765b11" providerId="LiveId" clId="{B61C86CC-15E9-094E-836B-3ABFF71BC853}" dt="2019-01-18T18:18:25.908" v="55" actId="20577"/>
          <ac:spMkLst>
            <pc:docMk/>
            <pc:sldMk cId="92076913" sldId="262"/>
            <ac:spMk id="20" creationId="{C82B5641-C745-4F2E-999E-37B9E4E6768B}"/>
          </ac:spMkLst>
        </pc:spChg>
        <pc:spChg chg="mod">
          <ac:chgData name="Manuel Sánchez" userId="2180821b70765b11" providerId="LiveId" clId="{B61C86CC-15E9-094E-836B-3ABFF71BC853}" dt="2019-01-18T18:18:27.207" v="56" actId="20577"/>
          <ac:spMkLst>
            <pc:docMk/>
            <pc:sldMk cId="92076913" sldId="262"/>
            <ac:spMk id="21" creationId="{5DC3A1B0-0817-4F5E-A6E6-A10D632E2008}"/>
          </ac:spMkLst>
        </pc:spChg>
        <pc:spChg chg="mod">
          <ac:chgData name="Manuel Sánchez" userId="2180821b70765b11" providerId="LiveId" clId="{B61C86CC-15E9-094E-836B-3ABFF71BC853}" dt="2019-01-18T18:18:28.500" v="57" actId="20577"/>
          <ac:spMkLst>
            <pc:docMk/>
            <pc:sldMk cId="92076913" sldId="262"/>
            <ac:spMk id="24" creationId="{76865DC1-4196-4F5D-8964-90BA45F1153A}"/>
          </ac:spMkLst>
        </pc:spChg>
      </pc:sldChg>
      <pc:sldChg chg="modSp">
        <pc:chgData name="Manuel Sánchez" userId="2180821b70765b11" providerId="LiveId" clId="{B61C86CC-15E9-094E-836B-3ABFF71BC853}" dt="2019-01-18T18:18:13.853" v="42" actId="20577"/>
        <pc:sldMkLst>
          <pc:docMk/>
          <pc:sldMk cId="3524910471" sldId="264"/>
        </pc:sldMkLst>
        <pc:spChg chg="mod">
          <ac:chgData name="Manuel Sánchez" userId="2180821b70765b11" providerId="LiveId" clId="{B61C86CC-15E9-094E-836B-3ABFF71BC853}" dt="2019-01-18T18:18:13.853" v="42" actId="20577"/>
          <ac:spMkLst>
            <pc:docMk/>
            <pc:sldMk cId="3524910471" sldId="264"/>
            <ac:spMk id="3" creationId="{9AE1BCFA-57B8-43FD-B105-C85A1A87CCBF}"/>
          </ac:spMkLst>
        </pc:spChg>
      </pc:sldChg>
      <pc:sldChg chg="del">
        <pc:chgData name="Manuel Sánchez" userId="2180821b70765b11" providerId="LiveId" clId="{B61C86CC-15E9-094E-836B-3ABFF71BC853}" dt="2019-01-18T18:17:36.880" v="26" actId="2696"/>
        <pc:sldMkLst>
          <pc:docMk/>
          <pc:sldMk cId="3990900541" sldId="269"/>
        </pc:sldMkLst>
      </pc:sldChg>
      <pc:sldChg chg="del">
        <pc:chgData name="Manuel Sánchez" userId="2180821b70765b11" providerId="LiveId" clId="{B61C86CC-15E9-094E-836B-3ABFF71BC853}" dt="2019-01-18T18:17:36.552" v="25" actId="2696"/>
        <pc:sldMkLst>
          <pc:docMk/>
          <pc:sldMk cId="118663155" sldId="270"/>
        </pc:sldMkLst>
      </pc:sldChg>
      <pc:sldChg chg="del">
        <pc:chgData name="Manuel Sánchez" userId="2180821b70765b11" providerId="LiveId" clId="{B61C86CC-15E9-094E-836B-3ABFF71BC853}" dt="2019-01-18T18:17:37.434" v="28" actId="2696"/>
        <pc:sldMkLst>
          <pc:docMk/>
          <pc:sldMk cId="1854480702" sldId="271"/>
        </pc:sldMkLst>
      </pc:sldChg>
      <pc:sldChg chg="del">
        <pc:chgData name="Manuel Sánchez" userId="2180821b70765b11" providerId="LiveId" clId="{B61C86CC-15E9-094E-836B-3ABFF71BC853}" dt="2019-01-18T18:17:35.873" v="24" actId="2696"/>
        <pc:sldMkLst>
          <pc:docMk/>
          <pc:sldMk cId="2990758761" sldId="272"/>
        </pc:sldMkLst>
      </pc:sldChg>
      <pc:sldChg chg="del">
        <pc:chgData name="Manuel Sánchez" userId="2180821b70765b11" providerId="LiveId" clId="{B61C86CC-15E9-094E-836B-3ABFF71BC853}" dt="2019-01-18T18:17:38.223" v="29" actId="2696"/>
        <pc:sldMkLst>
          <pc:docMk/>
          <pc:sldMk cId="2713663419" sldId="273"/>
        </pc:sldMkLst>
      </pc:sldChg>
      <pc:sldChg chg="del">
        <pc:chgData name="Manuel Sánchez" userId="2180821b70765b11" providerId="LiveId" clId="{B61C86CC-15E9-094E-836B-3ABFF71BC853}" dt="2019-01-18T18:17:37.139" v="27" actId="2696"/>
        <pc:sldMkLst>
          <pc:docMk/>
          <pc:sldMk cId="1492110468" sldId="274"/>
        </pc:sldMkLst>
      </pc:sldChg>
      <pc:sldChg chg="modSp">
        <pc:chgData name="Manuel Sánchez" userId="2180821b70765b11" providerId="LiveId" clId="{B61C86CC-15E9-094E-836B-3ABFF71BC853}" dt="2019-01-18T18:18:49.842" v="76" actId="20577"/>
        <pc:sldMkLst>
          <pc:docMk/>
          <pc:sldMk cId="298625210" sldId="275"/>
        </pc:sldMkLst>
        <pc:spChg chg="mod">
          <ac:chgData name="Manuel Sánchez" userId="2180821b70765b11" providerId="LiveId" clId="{B61C86CC-15E9-094E-836B-3ABFF71BC853}" dt="2019-01-18T18:18:49.842" v="7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B61C86CC-15E9-094E-836B-3ABFF71BC853}" dt="2019-01-18T18:17:58.955" v="30" actId="2696"/>
        <pc:sldMkLst>
          <pc:docMk/>
          <pc:sldMk cId="3508806256" sldId="276"/>
        </pc:sldMkLst>
      </pc:sldChg>
      <pc:sldChg chg="del">
        <pc:chgData name="Manuel Sánchez" userId="2180821b70765b11" providerId="LiveId" clId="{B61C86CC-15E9-094E-836B-3ABFF71BC853}" dt="2019-01-18T18:18:53.686" v="78" actId="2696"/>
        <pc:sldMkLst>
          <pc:docMk/>
          <pc:sldMk cId="3722893128" sldId="277"/>
        </pc:sldMkLst>
      </pc:sldChg>
      <pc:sldChg chg="del">
        <pc:chgData name="Manuel Sánchez" userId="2180821b70765b11" providerId="LiveId" clId="{B61C86CC-15E9-094E-836B-3ABFF71BC853}" dt="2019-01-18T18:18:17.019" v="43" actId="2696"/>
        <pc:sldMkLst>
          <pc:docMk/>
          <pc:sldMk cId="3468038053" sldId="278"/>
        </pc:sldMkLst>
      </pc:sldChg>
      <pc:sldChg chg="del">
        <pc:chgData name="Manuel Sánchez" userId="2180821b70765b11" providerId="LiveId" clId="{B61C86CC-15E9-094E-836B-3ABFF71BC853}" dt="2019-01-18T18:18:52.966" v="77" actId="2696"/>
        <pc:sldMkLst>
          <pc:docMk/>
          <pc:sldMk cId="2344482580" sldId="279"/>
        </pc:sldMkLst>
      </pc:sldChg>
      <pc:sldChg chg="del">
        <pc:chgData name="Manuel Sánchez" userId="2180821b70765b11" providerId="LiveId" clId="{B61C86CC-15E9-094E-836B-3ABFF71BC853}" dt="2019-01-18T18:18:58.213" v="79" actId="2696"/>
        <pc:sldMkLst>
          <pc:docMk/>
          <pc:sldMk cId="3494438269" sldId="280"/>
        </pc:sldMkLst>
      </pc:sldChg>
      <pc:sldChg chg="add setBg">
        <pc:chgData name="Manuel Sánchez" userId="2180821b70765b11" providerId="LiveId" clId="{B61C86CC-15E9-094E-836B-3ABFF71BC853}" dt="2019-01-18T18:19:20.013" v="80" actId="1076"/>
        <pc:sldMkLst>
          <pc:docMk/>
          <pc:sldMk cId="2810992252" sldId="282"/>
        </pc:sldMkLst>
      </pc:sldChg>
      <pc:sldChg chg="addSp delSp modSp add mod ord setBg">
        <pc:chgData name="Manuel Sánchez" userId="2180821b70765b11" providerId="LiveId" clId="{B61C86CC-15E9-094E-836B-3ABFF71BC853}" dt="2019-01-18T18:27:48.118" v="276" actId="1076"/>
        <pc:sldMkLst>
          <pc:docMk/>
          <pc:sldMk cId="978652432" sldId="283"/>
        </pc:sldMkLst>
        <pc:spChg chg="mod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2" creationId="{5AD9D74E-CEF5-4D13-98E4-7FB01F90597A}"/>
          </ac:spMkLst>
        </pc:spChg>
        <pc:spChg chg="del">
          <ac:chgData name="Manuel Sánchez" userId="2180821b70765b11" providerId="LiveId" clId="{B61C86CC-15E9-094E-836B-3ABFF71BC853}" dt="2019-01-18T18:21:58.686" v="97" actId="478"/>
          <ac:spMkLst>
            <pc:docMk/>
            <pc:sldMk cId="978652432" sldId="283"/>
            <ac:spMk id="3" creationId="{9AE1BCFA-57B8-43FD-B105-C85A1A87CCBF}"/>
          </ac:spMkLst>
        </pc:spChg>
        <pc:spChg chg="add del mod">
          <ac:chgData name="Manuel Sánchez" userId="2180821b70765b11" providerId="LiveId" clId="{B61C86CC-15E9-094E-836B-3ABFF71BC853}" dt="2019-01-18T18:24:01.324" v="136" actId="767"/>
          <ac:spMkLst>
            <pc:docMk/>
            <pc:sldMk cId="978652432" sldId="283"/>
            <ac:spMk id="6" creationId="{A9D6935F-83B3-1548-8A52-C658D0254610}"/>
          </ac:spMkLst>
        </pc:spChg>
        <pc:spChg chg="add del mod">
          <ac:chgData name="Manuel Sánchez" userId="2180821b70765b11" providerId="LiveId" clId="{B61C86CC-15E9-094E-836B-3ABFF71BC853}" dt="2019-01-18T18:24:01.011" v="135" actId="767"/>
          <ac:spMkLst>
            <pc:docMk/>
            <pc:sldMk cId="978652432" sldId="283"/>
            <ac:spMk id="7" creationId="{182FEA74-2F8A-FC43-86C7-6FC0F95C7091}"/>
          </ac:spMkLst>
        </pc:spChg>
        <pc:spChg chg="add del mod">
          <ac:chgData name="Manuel Sánchez" userId="2180821b70765b11" providerId="LiveId" clId="{B61C86CC-15E9-094E-836B-3ABFF71BC853}" dt="2019-01-18T18:23:59.626" v="132" actId="767"/>
          <ac:spMkLst>
            <pc:docMk/>
            <pc:sldMk cId="978652432" sldId="283"/>
            <ac:spMk id="8" creationId="{3E09052D-2397-BC41-A43C-2678AF474F5F}"/>
          </ac:spMkLst>
        </pc:spChg>
        <pc:spChg chg="add del mod">
          <ac:chgData name="Manuel Sánchez" userId="2180821b70765b11" providerId="LiveId" clId="{B61C86CC-15E9-094E-836B-3ABFF71BC853}" dt="2019-01-18T18:23:58.253" v="130" actId="767"/>
          <ac:spMkLst>
            <pc:docMk/>
            <pc:sldMk cId="978652432" sldId="283"/>
            <ac:spMk id="9" creationId="{7C93EF46-BAE7-BF4B-BE91-BEFAD86CAE8D}"/>
          </ac:spMkLst>
        </pc:spChg>
        <pc:spChg chg="add del">
          <ac:chgData name="Manuel Sánchez" userId="2180821b70765b11" providerId="LiveId" clId="{B61C86CC-15E9-094E-836B-3ABFF71BC853}" dt="2019-01-18T18:22:31.927" v="100" actId="26606"/>
          <ac:spMkLst>
            <pc:docMk/>
            <pc:sldMk cId="978652432" sldId="283"/>
            <ac:spMk id="10" creationId="{A4AC5506-6312-4701-8D3C-40187889A947}"/>
          </ac:spMkLst>
        </pc:spChg>
        <pc:spChg chg="add del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12" creationId="{D12DDE76-C203-4047-9998-63900085B5E8}"/>
          </ac:spMkLst>
        </pc:spChg>
        <pc:picChg chg="add mod">
          <ac:chgData name="Manuel Sánchez" userId="2180821b70765b11" providerId="LiveId" clId="{B61C86CC-15E9-094E-836B-3ABFF71BC853}" dt="2019-01-18T18:24:43.575" v="144" actId="1076"/>
          <ac:picMkLst>
            <pc:docMk/>
            <pc:sldMk cId="978652432" sldId="283"/>
            <ac:picMk id="5" creationId="{84D61203-5066-864C-908A-1BC4363592DB}"/>
          </ac:picMkLst>
        </pc:picChg>
        <pc:picChg chg="add del">
          <ac:chgData name="Manuel Sánchez" userId="2180821b70765b11" providerId="LiveId" clId="{B61C86CC-15E9-094E-836B-3ABFF71BC853}" dt="2019-01-18T18:27:48.118" v="276" actId="1076"/>
          <ac:picMkLst>
            <pc:docMk/>
            <pc:sldMk cId="978652432" sldId="283"/>
            <ac:picMk id="13" creationId="{7AD46C12-2A72-9C48-920A-961EBCEF6F7D}"/>
          </ac:picMkLst>
        </pc:picChg>
      </pc:sldChg>
      <pc:sldChg chg="addSp modSp add">
        <pc:chgData name="Manuel Sánchez" userId="2180821b70765b11" providerId="LiveId" clId="{B61C86CC-15E9-094E-836B-3ABFF71BC853}" dt="2019-01-18T18:27:49.019" v="277" actId="1076"/>
        <pc:sldMkLst>
          <pc:docMk/>
          <pc:sldMk cId="2309206218" sldId="284"/>
        </pc:sldMkLst>
        <pc:spChg chg="mod">
          <ac:chgData name="Manuel Sánchez" userId="2180821b70765b11" providerId="LiveId" clId="{B61C86CC-15E9-094E-836B-3ABFF71BC853}" dt="2019-01-18T18:25:33.106" v="169" actId="20577"/>
          <ac:spMkLst>
            <pc:docMk/>
            <pc:sldMk cId="2309206218" sldId="284"/>
            <ac:spMk id="2" creationId="{1E02744C-279D-034A-8BE7-CF65630A364F}"/>
          </ac:spMkLst>
        </pc:spChg>
        <pc:picChg chg="add mod">
          <ac:chgData name="Manuel Sánchez" userId="2180821b70765b11" providerId="LiveId" clId="{B61C86CC-15E9-094E-836B-3ABFF71BC853}" dt="2019-01-18T18:27:49.019" v="277" actId="1076"/>
          <ac:picMkLst>
            <pc:docMk/>
            <pc:sldMk cId="2309206218" sldId="284"/>
            <ac:picMk id="4" creationId="{01BD0D1B-1AA9-964E-B3C1-DEE6C0B79C19}"/>
          </ac:picMkLst>
        </pc:picChg>
        <pc:picChg chg="add mod">
          <ac:chgData name="Manuel Sánchez" userId="2180821b70765b11" providerId="LiveId" clId="{B61C86CC-15E9-094E-836B-3ABFF71BC853}" dt="2019-01-18T18:27:31.562" v="273" actId="1076"/>
          <ac:picMkLst>
            <pc:docMk/>
            <pc:sldMk cId="2309206218" sldId="284"/>
            <ac:picMk id="6" creationId="{B8621900-02AE-2A4F-AABB-D7F91713949D}"/>
          </ac:picMkLst>
        </pc:picChg>
      </pc:sldChg>
    </pc:docChg>
  </pc:docChgLst>
  <pc:docChgLst>
    <pc:chgData name="Manuel Sánchez" userId="2180821b70765b11" providerId="LiveId" clId="{83320FFF-063A-4E9D-8C41-2BE08B8DA332}"/>
    <pc:docChg chg="undo custSel addSld delSld modSld modMainMaster">
      <pc:chgData name="Manuel Sánchez" userId="2180821b70765b11" providerId="LiveId" clId="{83320FFF-063A-4E9D-8C41-2BE08B8DA332}" dt="2019-01-19T09:26:27.675" v="326" actId="20577"/>
      <pc:docMkLst>
        <pc:docMk/>
      </pc:docMkLst>
      <pc:sldChg chg="addSp modSp">
        <pc:chgData name="Manuel Sánchez" userId="2180821b70765b11" providerId="LiveId" clId="{83320FFF-063A-4E9D-8C41-2BE08B8DA332}" dt="2019-01-19T09:26:27.675" v="326" actId="20577"/>
        <pc:sldMkLst>
          <pc:docMk/>
          <pc:sldMk cId="1917610916" sldId="256"/>
        </pc:sldMkLst>
        <pc:spChg chg="add mod">
          <ac:chgData name="Manuel Sánchez" userId="2180821b70765b11" providerId="LiveId" clId="{83320FFF-063A-4E9D-8C41-2BE08B8DA332}" dt="2019-01-19T09:26:04.292" v="303" actId="20577"/>
          <ac:spMkLst>
            <pc:docMk/>
            <pc:sldMk cId="1917610916" sldId="256"/>
            <ac:spMk id="7" creationId="{BF3D0B16-54D2-4B04-B9E5-587A4B429FB0}"/>
          </ac:spMkLst>
        </pc:spChg>
        <pc:spChg chg="add mod">
          <ac:chgData name="Manuel Sánchez" userId="2180821b70765b11" providerId="LiveId" clId="{83320FFF-063A-4E9D-8C41-2BE08B8DA332}" dt="2019-01-19T09:26:27.675" v="326" actId="20577"/>
          <ac:spMkLst>
            <pc:docMk/>
            <pc:sldMk cId="1917610916" sldId="256"/>
            <ac:spMk id="8" creationId="{2F707A79-631D-4BCB-9292-933CCC3620A0}"/>
          </ac:spMkLst>
        </pc:spChg>
        <pc:spChg chg="add mod">
          <ac:chgData name="Manuel Sánchez" userId="2180821b70765b11" providerId="LiveId" clId="{83320FFF-063A-4E9D-8C41-2BE08B8DA332}" dt="2019-01-19T09:25:46.940" v="261" actId="1076"/>
          <ac:spMkLst>
            <pc:docMk/>
            <pc:sldMk cId="1917610916" sldId="256"/>
            <ac:spMk id="11" creationId="{E7F6AFB6-20C3-4BCF-B654-8D2757EE233F}"/>
          </ac:spMkLst>
        </pc:spChg>
      </pc:sldChg>
      <pc:sldChg chg="delSp del">
        <pc:chgData name="Manuel Sánchez" userId="2180821b70765b11" providerId="LiveId" clId="{83320FFF-063A-4E9D-8C41-2BE08B8DA332}" dt="2019-01-19T08:52:40.414" v="5" actId="2696"/>
        <pc:sldMkLst>
          <pc:docMk/>
          <pc:sldMk cId="978652432" sldId="283"/>
        </pc:sldMkLst>
        <pc:picChg chg="del">
          <ac:chgData name="Manuel Sánchez" userId="2180821b70765b11" providerId="LiveId" clId="{83320FFF-063A-4E9D-8C41-2BE08B8DA332}" dt="2019-01-19T08:52:30.970" v="0" actId="478"/>
          <ac:picMkLst>
            <pc:docMk/>
            <pc:sldMk cId="978652432" sldId="283"/>
            <ac:picMk id="5" creationId="{84D61203-5066-864C-908A-1BC4363592DB}"/>
          </ac:picMkLst>
        </pc:picChg>
      </pc:sldChg>
      <pc:sldChg chg="modSp add">
        <pc:chgData name="Manuel Sánchez" userId="2180821b70765b11" providerId="LiveId" clId="{83320FFF-063A-4E9D-8C41-2BE08B8DA332}" dt="2019-01-19T09:23:45.068" v="182" actId="6549"/>
        <pc:sldMkLst>
          <pc:docMk/>
          <pc:sldMk cId="3785748605" sldId="283"/>
        </pc:sldMkLst>
        <pc:spChg chg="mod">
          <ac:chgData name="Manuel Sánchez" userId="2180821b70765b11" providerId="LiveId" clId="{83320FFF-063A-4E9D-8C41-2BE08B8DA332}" dt="2019-01-19T09:23:45.068" v="182" actId="6549"/>
          <ac:spMkLst>
            <pc:docMk/>
            <pc:sldMk cId="3785748605" sldId="283"/>
            <ac:spMk id="2" creationId="{120C1C39-9066-4A6B-8C79-E2D9687C81EA}"/>
          </ac:spMkLst>
        </pc:spChg>
      </pc:sldChg>
      <pc:sldChg chg="delSp del">
        <pc:chgData name="Manuel Sánchez" userId="2180821b70765b11" providerId="LiveId" clId="{83320FFF-063A-4E9D-8C41-2BE08B8DA332}" dt="2019-01-19T08:52:36.390" v="2" actId="2696"/>
        <pc:sldMkLst>
          <pc:docMk/>
          <pc:sldMk cId="2309206218" sldId="284"/>
        </pc:sldMkLst>
        <pc:picChg chg="del">
          <ac:chgData name="Manuel Sánchez" userId="2180821b70765b11" providerId="LiveId" clId="{83320FFF-063A-4E9D-8C41-2BE08B8DA332}" dt="2019-01-19T08:52:34.687" v="1" actId="478"/>
          <ac:picMkLst>
            <pc:docMk/>
            <pc:sldMk cId="2309206218" sldId="284"/>
            <ac:picMk id="4" creationId="{01BD0D1B-1AA9-964E-B3C1-DEE6C0B79C19}"/>
          </ac:picMkLst>
        </pc:picChg>
      </pc:sldChg>
      <pc:sldChg chg="del">
        <pc:chgData name="Manuel Sánchez" userId="2180821b70765b11" providerId="LiveId" clId="{83320FFF-063A-4E9D-8C41-2BE08B8DA332}" dt="2019-01-19T08:52:38.436" v="4" actId="2696"/>
        <pc:sldMkLst>
          <pc:docMk/>
          <pc:sldMk cId="763289737" sldId="285"/>
        </pc:sldMkLst>
      </pc:sldChg>
      <pc:sldChg chg="del">
        <pc:chgData name="Manuel Sánchez" userId="2180821b70765b11" providerId="LiveId" clId="{83320FFF-063A-4E9D-8C41-2BE08B8DA332}" dt="2019-01-19T08:52:37.981" v="3" actId="2696"/>
        <pc:sldMkLst>
          <pc:docMk/>
          <pc:sldMk cId="3651749086" sldId="286"/>
        </pc:sldMkLst>
      </pc:sldChg>
      <pc:sldMasterChg chg="delSldLayout modSldLayout">
        <pc:chgData name="Manuel Sánchez" userId="2180821b70765b11" providerId="LiveId" clId="{83320FFF-063A-4E9D-8C41-2BE08B8DA332}" dt="2019-01-19T09:22:54.683" v="13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83320FFF-063A-4E9D-8C41-2BE08B8DA332}" dt="2019-01-19T09:14:58.579" v="6" actId="2696"/>
          <pc:sldLayoutMkLst>
            <pc:docMk/>
            <pc:sldMasterMk cId="3653831248" sldId="2147483648"/>
            <pc:sldLayoutMk cId="1041007637" sldId="2147483650"/>
          </pc:sldLayoutMkLst>
        </pc:sldLayoutChg>
        <pc:sldLayoutChg chg="del">
          <pc:chgData name="Manuel Sánchez" userId="2180821b70765b11" providerId="LiveId" clId="{83320FFF-063A-4E9D-8C41-2BE08B8DA332}" dt="2019-01-19T09:15:05.474" v="7" actId="2696"/>
          <pc:sldLayoutMkLst>
            <pc:docMk/>
            <pc:sldMasterMk cId="3653831248" sldId="2147483648"/>
            <pc:sldLayoutMk cId="2582964934" sldId="2147483651"/>
          </pc:sldLayoutMkLst>
        </pc:sldLayoutChg>
        <pc:sldLayoutChg chg="del">
          <pc:chgData name="Manuel Sánchez" userId="2180821b70765b11" providerId="LiveId" clId="{83320FFF-063A-4E9D-8C41-2BE08B8DA332}" dt="2019-01-19T09:15:07.501" v="8" actId="2696"/>
          <pc:sldLayoutMkLst>
            <pc:docMk/>
            <pc:sldMasterMk cId="3653831248" sldId="2147483648"/>
            <pc:sldLayoutMk cId="3312335575" sldId="2147483652"/>
          </pc:sldLayoutMkLst>
        </pc:sldLayoutChg>
        <pc:sldLayoutChg chg="del">
          <pc:chgData name="Manuel Sánchez" userId="2180821b70765b11" providerId="LiveId" clId="{83320FFF-063A-4E9D-8C41-2BE08B8DA332}" dt="2019-01-19T09:15:09.135" v="9" actId="2696"/>
          <pc:sldLayoutMkLst>
            <pc:docMk/>
            <pc:sldMasterMk cId="3653831248" sldId="2147483648"/>
            <pc:sldLayoutMk cId="436621672" sldId="2147483653"/>
          </pc:sldLayoutMkLst>
        </pc:sldLayoutChg>
        <pc:sldLayoutChg chg="del">
          <pc:chgData name="Manuel Sánchez" userId="2180821b70765b11" providerId="LiveId" clId="{83320FFF-063A-4E9D-8C41-2BE08B8DA332}" dt="2019-01-19T09:15:10.583" v="10" actId="2696"/>
          <pc:sldLayoutMkLst>
            <pc:docMk/>
            <pc:sldMasterMk cId="3653831248" sldId="2147483648"/>
            <pc:sldLayoutMk cId="3274960949" sldId="2147483654"/>
          </pc:sldLayoutMkLst>
        </pc:sldLayoutChg>
        <pc:sldLayoutChg chg="del">
          <pc:chgData name="Manuel Sánchez" userId="2180821b70765b11" providerId="LiveId" clId="{83320FFF-063A-4E9D-8C41-2BE08B8DA332}" dt="2019-01-19T09:15:16.191" v="11" actId="2696"/>
          <pc:sldLayoutMkLst>
            <pc:docMk/>
            <pc:sldMasterMk cId="3653831248" sldId="2147483648"/>
            <pc:sldLayoutMk cId="2353598221" sldId="2147483656"/>
          </pc:sldLayoutMkLst>
        </pc:sldLayoutChg>
        <pc:sldLayoutChg chg="del">
          <pc:chgData name="Manuel Sánchez" userId="2180821b70765b11" providerId="LiveId" clId="{83320FFF-063A-4E9D-8C41-2BE08B8DA332}" dt="2019-01-19T09:15:17.871" v="12" actId="2696"/>
          <pc:sldLayoutMkLst>
            <pc:docMk/>
            <pc:sldMasterMk cId="3653831248" sldId="2147483648"/>
            <pc:sldLayoutMk cId="134819876" sldId="2147483657"/>
          </pc:sldLayoutMkLst>
        </pc:sldLayoutChg>
        <pc:sldLayoutChg chg="del">
          <pc:chgData name="Manuel Sánchez" userId="2180821b70765b11" providerId="LiveId" clId="{83320FFF-063A-4E9D-8C41-2BE08B8DA332}" dt="2019-01-19T09:15:19.503" v="13" actId="2696"/>
          <pc:sldLayoutMkLst>
            <pc:docMk/>
            <pc:sldMasterMk cId="3653831248" sldId="2147483648"/>
            <pc:sldLayoutMk cId="3293346137" sldId="2147483658"/>
          </pc:sldLayoutMkLst>
        </pc:sldLayoutChg>
        <pc:sldLayoutChg chg="del">
          <pc:chgData name="Manuel Sánchez" userId="2180821b70765b11" providerId="LiveId" clId="{83320FFF-063A-4E9D-8C41-2BE08B8DA332}" dt="2019-01-19T09:15:21.233" v="14" actId="2696"/>
          <pc:sldLayoutMkLst>
            <pc:docMk/>
            <pc:sldMasterMk cId="3653831248" sldId="2147483648"/>
            <pc:sldLayoutMk cId="1548531855" sldId="2147483659"/>
          </pc:sldLayoutMkLst>
        </pc:sldLayoutChg>
        <pc:sldLayoutChg chg="addSp modSp">
          <pc:chgData name="Manuel Sánchez" userId="2180821b70765b11" providerId="LiveId" clId="{83320FFF-063A-4E9D-8C41-2BE08B8DA332}" dt="2019-01-19T09:22:54.683" v="138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83320FFF-063A-4E9D-8C41-2BE08B8DA332}" dt="2019-01-19T09:15:41.931" v="49" actId="20577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picChg chg="add mod">
            <ac:chgData name="Manuel Sánchez" userId="2180821b70765b11" providerId="LiveId" clId="{83320FFF-063A-4E9D-8C41-2BE08B8DA332}" dt="2019-01-19T09:22:14.135" v="132" actId="1076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mod">
            <ac:chgData name="Manuel Sánchez" userId="2180821b70765b11" providerId="LiveId" clId="{83320FFF-063A-4E9D-8C41-2BE08B8DA332}" dt="2019-01-19T09:21:56.394" v="129" actId="1076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add mod">
            <ac:chgData name="Manuel Sánchez" userId="2180821b70765b11" providerId="LiveId" clId="{83320FFF-063A-4E9D-8C41-2BE08B8DA332}" dt="2019-01-19T09:22:07.058" v="131" actId="1076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mod">
            <ac:chgData name="Manuel Sánchez" userId="2180821b70765b11" providerId="LiveId" clId="{83320FFF-063A-4E9D-8C41-2BE08B8DA332}" dt="2019-01-19T09:21:44.105" v="127" actId="1076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add mod">
            <ac:chgData name="Manuel Sánchez" userId="2180821b70765b11" providerId="LiveId" clId="{83320FFF-063A-4E9D-8C41-2BE08B8DA332}" dt="2019-01-19T09:22:18.110" v="133" actId="1076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add mod">
            <ac:chgData name="Manuel Sánchez" userId="2180821b70765b11" providerId="LiveId" clId="{83320FFF-063A-4E9D-8C41-2BE08B8DA332}" dt="2019-01-19T09:22:48.167" v="136" actId="1076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add mod">
            <ac:chgData name="Manuel Sánchez" userId="2180821b70765b11" providerId="LiveId" clId="{83320FFF-063A-4E9D-8C41-2BE08B8DA332}" dt="2019-01-19T09:22:29.136" v="134" actId="1076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add mod">
            <ac:chgData name="Manuel Sánchez" userId="2180821b70765b11" providerId="LiveId" clId="{83320FFF-063A-4E9D-8C41-2BE08B8DA332}" dt="2019-01-19T09:21:50.095" v="128" actId="1076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add mod">
            <ac:chgData name="Manuel Sánchez" userId="2180821b70765b11" providerId="LiveId" clId="{83320FFF-063A-4E9D-8C41-2BE08B8DA332}" dt="2019-01-19T09:22:52.763" v="137" actId="1076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add mod">
            <ac:chgData name="Manuel Sánchez" userId="2180821b70765b11" providerId="LiveId" clId="{83320FFF-063A-4E9D-8C41-2BE08B8DA332}" dt="2019-01-19T09:18:48.321" v="79" actId="1076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add mod">
            <ac:chgData name="Manuel Sánchez" userId="2180821b70765b11" providerId="LiveId" clId="{83320FFF-063A-4E9D-8C41-2BE08B8DA332}" dt="2019-01-19T09:17:27.528" v="65" actId="1076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add mod">
            <ac:chgData name="Manuel Sánchez" userId="2180821b70765b11" providerId="LiveId" clId="{83320FFF-063A-4E9D-8C41-2BE08B8DA332}" dt="2019-01-19T09:21:34.364" v="124" actId="1036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add mod">
            <ac:chgData name="Manuel Sánchez" userId="2180821b70765b11" providerId="LiveId" clId="{83320FFF-063A-4E9D-8C41-2BE08B8DA332}" dt="2019-01-19T09:21:59.870" v="130" actId="1076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add mod">
            <ac:chgData name="Manuel Sánchez" userId="2180821b70765b11" providerId="LiveId" clId="{83320FFF-063A-4E9D-8C41-2BE08B8DA332}" dt="2019-01-19T09:22:43.369" v="135" actId="1076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add mod">
            <ac:chgData name="Manuel Sánchez" userId="2180821b70765b11" providerId="LiveId" clId="{83320FFF-063A-4E9D-8C41-2BE08B8DA332}" dt="2019-01-19T09:22:54.683" v="138" actId="1076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add mod">
            <ac:chgData name="Manuel Sánchez" userId="2180821b70765b11" providerId="LiveId" clId="{83320FFF-063A-4E9D-8C41-2BE08B8DA332}" dt="2019-01-19T09:21:38.735" v="126" actId="1036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  <pc:docChg chg="addSld delSld modSld">
      <pc:chgData name="Robert Bermejo" userId="24b4f4c9ab51adfa" providerId="LiveId" clId="{DE1EF336-A2AA-423B-AA76-7AA39B0C78BC}" dt="2019-01-19T10:44:20.369" v="2"/>
      <pc:docMkLst>
        <pc:docMk/>
      </pc:docMkLst>
      <pc:sldChg chg="del">
        <pc:chgData name="Robert Bermejo" userId="24b4f4c9ab51adfa" providerId="LiveId" clId="{DE1EF336-A2AA-423B-AA76-7AA39B0C78BC}" dt="2019-01-19T06:56:17.627" v="1" actId="2696"/>
        <pc:sldMkLst>
          <pc:docMk/>
          <pc:sldMk cId="3524910471" sldId="264"/>
        </pc:sldMkLst>
      </pc:sldChg>
      <pc:sldChg chg="add">
        <pc:chgData name="Robert Bermejo" userId="24b4f4c9ab51adfa" providerId="LiveId" clId="{DE1EF336-A2AA-423B-AA76-7AA39B0C78BC}" dt="2019-01-19T10:44:20.369" v="2"/>
        <pc:sldMkLst>
          <pc:docMk/>
          <pc:sldMk cId="2837746868" sldId="284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763289737" sldId="285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3651749086" sldId="286"/>
        </pc:sldMkLst>
      </pc:sldChg>
    </pc:docChg>
  </pc:docChgLst>
  <pc:docChgLst>
    <pc:chgData name="Luis Mañez" userId="c84d000301b07f23" providerId="LiveId" clId="{AA9F5B55-EE38-4DEB-BCB5-4C83A5386757}"/>
    <pc:docChg chg="undo custSel addSld delSld modSld sldOrd">
      <pc:chgData name="Luis Mañez" userId="c84d000301b07f23" providerId="LiveId" clId="{AA9F5B55-EE38-4DEB-BCB5-4C83A5386757}" dt="2019-01-19T22:20:21.180" v="1221" actId="1076"/>
      <pc:docMkLst>
        <pc:docMk/>
      </pc:docMkLst>
      <pc:sldChg chg="modSp">
        <pc:chgData name="Luis Mañez" userId="c84d000301b07f23" providerId="LiveId" clId="{AA9F5B55-EE38-4DEB-BCB5-4C83A5386757}" dt="2019-01-19T18:00:33.614" v="50"/>
        <pc:sldMkLst>
          <pc:docMk/>
          <pc:sldMk cId="1917610916" sldId="256"/>
        </pc:sldMkLst>
        <pc:spChg chg="mod">
          <ac:chgData name="Luis Mañez" userId="c84d000301b07f23" providerId="LiveId" clId="{AA9F5B55-EE38-4DEB-BCB5-4C83A5386757}" dt="2019-01-19T18:00:03.810" v="9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Luis Mañez" userId="c84d000301b07f23" providerId="LiveId" clId="{AA9F5B55-EE38-4DEB-BCB5-4C83A5386757}" dt="2019-01-19T18:00:16.078" v="40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Luis Mañez" userId="c84d000301b07f23" providerId="LiveId" clId="{AA9F5B55-EE38-4DEB-BCB5-4C83A5386757}" dt="2019-01-19T18:00:20.505" v="49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Luis Mañez" userId="c84d000301b07f23" providerId="LiveId" clId="{AA9F5B55-EE38-4DEB-BCB5-4C83A5386757}" dt="2019-01-19T18:00:33.614" v="50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Luis Mañez" userId="c84d000301b07f23" providerId="LiveId" clId="{AA9F5B55-EE38-4DEB-BCB5-4C83A5386757}" dt="2019-01-19T20:46:57.442" v="666" actId="2696"/>
        <pc:sldMkLst>
          <pc:docMk/>
          <pc:sldMk cId="92076913" sldId="262"/>
        </pc:sldMkLst>
      </pc:sldChg>
      <pc:sldChg chg="modSp">
        <pc:chgData name="Luis Mañez" userId="c84d000301b07f23" providerId="LiveId" clId="{AA9F5B55-EE38-4DEB-BCB5-4C83A5386757}" dt="2019-01-19T19:05:36.419" v="72" actId="404"/>
        <pc:sldMkLst>
          <pc:docMk/>
          <pc:sldMk cId="298625210" sldId="275"/>
        </pc:sldMkLst>
        <pc:spChg chg="mod">
          <ac:chgData name="Luis Mañez" userId="c84d000301b07f23" providerId="LiveId" clId="{AA9F5B55-EE38-4DEB-BCB5-4C83A5386757}" dt="2019-01-19T19:05:36.419" v="72" actId="40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">
        <pc:chgData name="Luis Mañez" userId="c84d000301b07f23" providerId="LiveId" clId="{AA9F5B55-EE38-4DEB-BCB5-4C83A5386757}" dt="2019-01-19T21:43:55.970" v="1027" actId="14100"/>
        <pc:sldMkLst>
          <pc:docMk/>
          <pc:sldMk cId="2810992252" sldId="282"/>
        </pc:sldMkLst>
        <pc:spChg chg="mod">
          <ac:chgData name="Luis Mañez" userId="c84d000301b07f23" providerId="LiveId" clId="{AA9F5B55-EE38-4DEB-BCB5-4C83A5386757}" dt="2019-01-19T19:10:52.533" v="88" actId="20577"/>
          <ac:spMkLst>
            <pc:docMk/>
            <pc:sldMk cId="2810992252" sldId="282"/>
            <ac:spMk id="2" creationId="{5AD9D74E-CEF5-4D13-98E4-7FB01F90597A}"/>
          </ac:spMkLst>
        </pc:spChg>
        <pc:spChg chg="del">
          <ac:chgData name="Luis Mañez" userId="c84d000301b07f23" providerId="LiveId" clId="{AA9F5B55-EE38-4DEB-BCB5-4C83A5386757}" dt="2019-01-19T19:45:13.844" v="89" actId="478"/>
          <ac:spMkLst>
            <pc:docMk/>
            <pc:sldMk cId="2810992252" sldId="282"/>
            <ac:spMk id="3" creationId="{9AE1BCFA-57B8-43FD-B105-C85A1A87CCBF}"/>
          </ac:spMkLst>
        </pc:spChg>
        <pc:spChg chg="add mod or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6" creationId="{8EC6DA36-A967-4EB0-A56D-E2F459B08ACA}"/>
          </ac:spMkLst>
        </pc:spChg>
        <pc:spChg chg="add mo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7" creationId="{A395CDD3-C859-4799-8D14-6812D260D093}"/>
          </ac:spMkLst>
        </pc:spChg>
        <pc:spChg chg="add mod topLvl">
          <ac:chgData name="Luis Mañez" userId="c84d000301b07f23" providerId="LiveId" clId="{AA9F5B55-EE38-4DEB-BCB5-4C83A5386757}" dt="2019-01-19T21:43:52.944" v="1026" actId="14100"/>
          <ac:spMkLst>
            <pc:docMk/>
            <pc:sldMk cId="2810992252" sldId="282"/>
            <ac:spMk id="10" creationId="{ED0E897A-8274-4FB0-BD34-202014D5493C}"/>
          </ac:spMkLst>
        </pc:spChg>
        <pc:spChg chg="add mod topLvl">
          <ac:chgData name="Luis Mañez" userId="c84d000301b07f23" providerId="LiveId" clId="{AA9F5B55-EE38-4DEB-BCB5-4C83A5386757}" dt="2019-01-19T21:43:55.970" v="1027" actId="14100"/>
          <ac:spMkLst>
            <pc:docMk/>
            <pc:sldMk cId="2810992252" sldId="282"/>
            <ac:spMk id="11" creationId="{07C43A42-FDB1-4367-B4B3-A537AEC2872D}"/>
          </ac:spMkLst>
        </pc:spChg>
        <pc:spChg chg="add mod topLvl">
          <ac:chgData name="Luis Mañez" userId="c84d000301b07f23" providerId="LiveId" clId="{AA9F5B55-EE38-4DEB-BCB5-4C83A5386757}" dt="2019-01-19T21:43:48.090" v="1024" actId="14100"/>
          <ac:spMkLst>
            <pc:docMk/>
            <pc:sldMk cId="2810992252" sldId="282"/>
            <ac:spMk id="12" creationId="{D2318705-68A7-4E90-BA66-6350A1EBAF91}"/>
          </ac:spMkLst>
        </pc:spChg>
        <pc:spChg chg="add mod topLvl">
          <ac:chgData name="Luis Mañez" userId="c84d000301b07f23" providerId="LiveId" clId="{AA9F5B55-EE38-4DEB-BCB5-4C83A5386757}" dt="2019-01-19T21:43:50.573" v="1025" actId="14100"/>
          <ac:spMkLst>
            <pc:docMk/>
            <pc:sldMk cId="2810992252" sldId="282"/>
            <ac:spMk id="13" creationId="{9A39FDB5-5EEB-45BD-8F6E-7E5335ED9C64}"/>
          </ac:spMkLst>
        </pc:spChg>
        <pc:spChg chg="add del mod">
          <ac:chgData name="Luis Mañez" userId="c84d000301b07f23" providerId="LiveId" clId="{AA9F5B55-EE38-4DEB-BCB5-4C83A5386757}" dt="2019-01-19T19:57:08.368" v="390" actId="478"/>
          <ac:spMkLst>
            <pc:docMk/>
            <pc:sldMk cId="2810992252" sldId="282"/>
            <ac:spMk id="14" creationId="{314122BE-BAD7-4F22-9F1E-C751A0661CEB}"/>
          </ac:spMkLst>
        </pc:spChg>
        <pc:spChg chg="add mod topLvl">
          <ac:chgData name="Luis Mañez" userId="c84d000301b07f23" providerId="LiveId" clId="{AA9F5B55-EE38-4DEB-BCB5-4C83A5386757}" dt="2019-01-19T21:43:39.719" v="1021" actId="14100"/>
          <ac:spMkLst>
            <pc:docMk/>
            <pc:sldMk cId="2810992252" sldId="282"/>
            <ac:spMk id="15" creationId="{17FA86C6-CDD4-4BC5-9E09-828EAA4215E2}"/>
          </ac:spMkLst>
        </pc:spChg>
        <pc:spChg chg="add mod topLvl">
          <ac:chgData name="Luis Mañez" userId="c84d000301b07f23" providerId="LiveId" clId="{AA9F5B55-EE38-4DEB-BCB5-4C83A5386757}" dt="2019-01-19T21:43:42.405" v="1022" actId="14100"/>
          <ac:spMkLst>
            <pc:docMk/>
            <pc:sldMk cId="2810992252" sldId="282"/>
            <ac:spMk id="16" creationId="{8797D5DB-3A48-459C-ABBF-5BC930C59625}"/>
          </ac:spMkLst>
        </pc:spChg>
        <pc:spChg chg="add mod topLvl">
          <ac:chgData name="Luis Mañez" userId="c84d000301b07f23" providerId="LiveId" clId="{AA9F5B55-EE38-4DEB-BCB5-4C83A5386757}" dt="2019-01-19T21:43:44.806" v="1023" actId="14100"/>
          <ac:spMkLst>
            <pc:docMk/>
            <pc:sldMk cId="2810992252" sldId="282"/>
            <ac:spMk id="17" creationId="{77C95D57-3430-4841-955D-FD1B41A783FF}"/>
          </ac:spMkLst>
        </pc:spChg>
        <pc:spChg chg="add mod">
          <ac:chgData name="Luis Mañez" userId="c84d000301b07f23" providerId="LiveId" clId="{AA9F5B55-EE38-4DEB-BCB5-4C83A5386757}" dt="2019-01-19T20:51:49.133" v="702" actId="115"/>
          <ac:spMkLst>
            <pc:docMk/>
            <pc:sldMk cId="2810992252" sldId="282"/>
            <ac:spMk id="19" creationId="{FCFC7A42-2FC5-40B6-9923-607383732138}"/>
          </ac:spMkLst>
        </pc:spChg>
        <pc:grpChg chg="add del mod">
          <ac:chgData name="Luis Mañez" userId="c84d000301b07f23" providerId="LiveId" clId="{AA9F5B55-EE38-4DEB-BCB5-4C83A5386757}" dt="2019-01-19T19:58:42.863" v="439" actId="165"/>
          <ac:grpSpMkLst>
            <pc:docMk/>
            <pc:sldMk cId="2810992252" sldId="282"/>
            <ac:grpSpMk id="18" creationId="{0126871E-87B9-4D06-AE7C-254F02B4792E}"/>
          </ac:grpSpMkLst>
        </pc:grpChg>
        <pc:grpChg chg="add del mod">
          <ac:chgData name="Luis Mañez" userId="c84d000301b07f23" providerId="LiveId" clId="{AA9F5B55-EE38-4DEB-BCB5-4C83A5386757}" dt="2019-01-19T21:42:58.134" v="1017" actId="165"/>
          <ac:grpSpMkLst>
            <pc:docMk/>
            <pc:sldMk cId="2810992252" sldId="282"/>
            <ac:grpSpMk id="20" creationId="{28C8A8D5-F9B8-43AF-A4D9-E023AB5AA475}"/>
          </ac:grpSpMkLst>
        </pc:grp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5" creationId="{1500D1F6-3C30-4C55-B690-DE90F2039E4A}"/>
          </ac:picMkLst>
        </pc:pic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9" creationId="{C4CB33DA-8C92-4BBC-A436-C011873F72B7}"/>
          </ac:picMkLst>
        </pc:picChg>
      </pc:sldChg>
      <pc:sldChg chg="addSp delSp modSp add">
        <pc:chgData name="Luis Mañez" userId="c84d000301b07f23" providerId="LiveId" clId="{AA9F5B55-EE38-4DEB-BCB5-4C83A5386757}" dt="2019-01-19T22:08:34.582" v="1208" actId="1037"/>
        <pc:sldMkLst>
          <pc:docMk/>
          <pc:sldMk cId="1839636473" sldId="284"/>
        </pc:sldMkLst>
        <pc:spChg chg="mod">
          <ac:chgData name="Luis Mañez" userId="c84d000301b07f23" providerId="LiveId" clId="{AA9F5B55-EE38-4DEB-BCB5-4C83A5386757}" dt="2019-01-19T20:47:56.716" v="692" actId="20577"/>
          <ac:spMkLst>
            <pc:docMk/>
            <pc:sldMk cId="1839636473" sldId="284"/>
            <ac:spMk id="2" creationId="{CBC7180C-1C87-4310-A4A4-C07660E4A380}"/>
          </ac:spMkLst>
        </pc:spChg>
        <pc:spChg chg="add mod ord">
          <ac:chgData name="Luis Mañez" userId="c84d000301b07f23" providerId="LiveId" clId="{AA9F5B55-EE38-4DEB-BCB5-4C83A5386757}" dt="2019-01-19T21:28:44.641" v="803" actId="1036"/>
          <ac:spMkLst>
            <pc:docMk/>
            <pc:sldMk cId="1839636473" sldId="284"/>
            <ac:spMk id="19" creationId="{8EF736D6-9769-4C98-8004-10E783EDD47F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0" creationId="{4E9880C8-7141-4528-92D9-5528DDC07A00}"/>
          </ac:spMkLst>
        </pc:spChg>
        <pc:spChg chg="add mod">
          <ac:chgData name="Luis Mañez" userId="c84d000301b07f23" providerId="LiveId" clId="{AA9F5B55-EE38-4DEB-BCB5-4C83A5386757}" dt="2019-01-19T21:37:17.491" v="938" actId="20577"/>
          <ac:spMkLst>
            <pc:docMk/>
            <pc:sldMk cId="1839636473" sldId="284"/>
            <ac:spMk id="21" creationId="{77DFD278-EA6C-40BB-BEFF-3CD92D768B29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2" creationId="{2C17E7FB-C1DB-4448-8320-CB9144179EF8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3" creationId="{62B980E9-CD48-4E0E-80C9-B8EFB68EDDEF}"/>
          </ac:spMkLst>
        </pc:spChg>
        <pc:spChg chg="add mod">
          <ac:chgData name="Luis Mañez" userId="c84d000301b07f23" providerId="LiveId" clId="{AA9F5B55-EE38-4DEB-BCB5-4C83A5386757}" dt="2019-01-19T21:38:05.011" v="945" actId="1076"/>
          <ac:spMkLst>
            <pc:docMk/>
            <pc:sldMk cId="1839636473" sldId="284"/>
            <ac:spMk id="24" creationId="{956AF47F-02FF-4CE7-A4C9-6065CD39AA2D}"/>
          </ac:spMkLst>
        </pc:spChg>
        <pc:spChg chg="add mod">
          <ac:chgData name="Luis Mañez" userId="c84d000301b07f23" providerId="LiveId" clId="{AA9F5B55-EE38-4DEB-BCB5-4C83A5386757}" dt="2019-01-19T21:38:49.393" v="980" actId="1076"/>
          <ac:spMkLst>
            <pc:docMk/>
            <pc:sldMk cId="1839636473" sldId="284"/>
            <ac:spMk id="25" creationId="{9AFDC9A2-F308-4587-9BB7-E2C5BC759210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6" creationId="{BBD73106-2F52-4599-9205-8F5D737B2A17}"/>
          </ac:spMkLst>
        </pc:spChg>
        <pc:spChg chg="add mod topLvl">
          <ac:chgData name="Luis Mañez" userId="c84d000301b07f23" providerId="LiveId" clId="{AA9F5B55-EE38-4DEB-BCB5-4C83A5386757}" dt="2019-01-19T21:53:21.662" v="1125" actId="14100"/>
          <ac:spMkLst>
            <pc:docMk/>
            <pc:sldMk cId="1839636473" sldId="284"/>
            <ac:spMk id="35" creationId="{A8B12C2D-7A95-4A51-AE14-0DD93FF1371D}"/>
          </ac:spMkLst>
        </pc:spChg>
        <pc:spChg chg="add mod ord topLvl">
          <ac:chgData name="Luis Mañez" userId="c84d000301b07f23" providerId="LiveId" clId="{AA9F5B55-EE38-4DEB-BCB5-4C83A5386757}" dt="2019-01-19T21:54:58.486" v="1164" actId="164"/>
          <ac:spMkLst>
            <pc:docMk/>
            <pc:sldMk cId="1839636473" sldId="284"/>
            <ac:spMk id="36" creationId="{9540D958-9C1B-4CBC-BCD1-6813D1EC0C06}"/>
          </ac:spMkLst>
        </pc:spChg>
        <pc:grpChg chg="add mod">
          <ac:chgData name="Luis Mañez" userId="c84d000301b07f23" providerId="LiveId" clId="{AA9F5B55-EE38-4DEB-BCB5-4C83A5386757}" dt="2019-01-19T21:28:44.641" v="803" actId="1036"/>
          <ac:grpSpMkLst>
            <pc:docMk/>
            <pc:sldMk cId="1839636473" sldId="284"/>
            <ac:grpSpMk id="9" creationId="{6E9905DD-1728-45C0-B6FD-8CF9AEAE653C}"/>
          </ac:grpSpMkLst>
        </pc:grpChg>
        <pc:grpChg chg="add mod">
          <ac:chgData name="Luis Mañez" userId="c84d000301b07f23" providerId="LiveId" clId="{AA9F5B55-EE38-4DEB-BCB5-4C83A5386757}" dt="2019-01-19T21:42:28.024" v="992" actId="164"/>
          <ac:grpSpMkLst>
            <pc:docMk/>
            <pc:sldMk cId="1839636473" sldId="284"/>
            <ac:grpSpMk id="16" creationId="{CA4F9A3F-8E0E-47ED-8E0A-7BA24C584B8C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7" creationId="{5853FCB8-3CDF-4B15-BA11-ACFF57D94201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8" creationId="{A94D6055-9E7C-44CD-866B-622A9F9F952A}"/>
          </ac:grpSpMkLst>
        </pc:grpChg>
        <pc:grpChg chg="add del mod">
          <ac:chgData name="Luis Mañez" userId="c84d000301b07f23" providerId="LiveId" clId="{AA9F5B55-EE38-4DEB-BCB5-4C83A5386757}" dt="2019-01-19T21:53:13.379" v="1124" actId="165"/>
          <ac:grpSpMkLst>
            <pc:docMk/>
            <pc:sldMk cId="1839636473" sldId="284"/>
            <ac:grpSpMk id="37" creationId="{D6BD94E8-F104-495A-9CC8-87517A72F9EB}"/>
          </ac:grpSpMkLst>
        </pc:grpChg>
        <pc:grpChg chg="add del mod">
          <ac:chgData name="Luis Mañez" userId="c84d000301b07f23" providerId="LiveId" clId="{AA9F5B55-EE38-4DEB-BCB5-4C83A5386757}" dt="2019-01-19T21:54:11.767" v="1130" actId="165"/>
          <ac:grpSpMkLst>
            <pc:docMk/>
            <pc:sldMk cId="1839636473" sldId="284"/>
            <ac:grpSpMk id="38" creationId="{FAAA29CC-7CD0-4024-A9CD-9F26CB8225A4}"/>
          </ac:grpSpMkLst>
        </pc:grpChg>
        <pc:grpChg chg="add mod ord">
          <ac:chgData name="Luis Mañez" userId="c84d000301b07f23" providerId="LiveId" clId="{AA9F5B55-EE38-4DEB-BCB5-4C83A5386757}" dt="2019-01-19T21:55:20.874" v="1166" actId="166"/>
          <ac:grpSpMkLst>
            <pc:docMk/>
            <pc:sldMk cId="1839636473" sldId="284"/>
            <ac:grpSpMk id="39" creationId="{A8BE57B9-6A2A-4786-9EC4-5792D82F6B23}"/>
          </ac:grpSpMkLst>
        </pc:grpChg>
        <pc:picChg chg="add mod">
          <ac:chgData name="Luis Mañez" userId="c84d000301b07f23" providerId="LiveId" clId="{AA9F5B55-EE38-4DEB-BCB5-4C83A5386757}" dt="2019-01-19T21:42:21.585" v="991" actId="164"/>
          <ac:picMkLst>
            <pc:docMk/>
            <pc:sldMk cId="1839636473" sldId="284"/>
            <ac:picMk id="4" creationId="{8AE28F26-9D58-4EFC-A9A6-B3046DAD0858}"/>
          </ac:picMkLst>
        </pc:picChg>
        <pc:picChg chg="add mo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6" creationId="{FF404B29-B48C-4F78-BEAC-1FE08D94F825}"/>
          </ac:picMkLst>
        </pc:picChg>
        <pc:picChg chg="add mod or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8" creationId="{758896BD-8C2A-4B37-838F-B5D0D140D69F}"/>
          </ac:picMkLst>
        </pc:picChg>
        <pc:picChg chg="add del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1" creationId="{4DBA214D-111C-4061-8F73-20ECF98B0523}"/>
          </ac:picMkLst>
        </pc:picChg>
        <pc:picChg chg="add del mod ord">
          <ac:chgData name="Luis Mañez" userId="c84d000301b07f23" providerId="LiveId" clId="{AA9F5B55-EE38-4DEB-BCB5-4C83A5386757}" dt="2019-01-19T21:21:36.647" v="748" actId="478"/>
          <ac:picMkLst>
            <pc:docMk/>
            <pc:sldMk cId="1839636473" sldId="284"/>
            <ac:picMk id="13" creationId="{B4313467-FADC-42A6-90F0-FA6545717356}"/>
          </ac:picMkLst>
        </pc:picChg>
        <pc:picChg chg="add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5" creationId="{70A36E9D-04AB-425D-AB48-D9E1498D790F}"/>
          </ac:picMkLst>
        </pc:picChg>
        <pc:picChg chg="add mod">
          <ac:chgData name="Luis Mañez" userId="c84d000301b07f23" providerId="LiveId" clId="{AA9F5B55-EE38-4DEB-BCB5-4C83A5386757}" dt="2019-01-19T21:38:09.626" v="946" actId="1076"/>
          <ac:picMkLst>
            <pc:docMk/>
            <pc:sldMk cId="1839636473" sldId="284"/>
            <ac:picMk id="18" creationId="{5EA2D174-5CD2-4239-828A-AA7D84AADD1C}"/>
          </ac:picMkLst>
        </pc:picChg>
        <pc:picChg chg="add mod">
          <ac:chgData name="Luis Mañez" userId="c84d000301b07f23" providerId="LiveId" clId="{AA9F5B55-EE38-4DEB-BCB5-4C83A5386757}" dt="2019-01-19T21:46:51.460" v="1030" actId="1076"/>
          <ac:picMkLst>
            <pc:docMk/>
            <pc:sldMk cId="1839636473" sldId="284"/>
            <ac:picMk id="30" creationId="{5B436A83-FAC3-47D9-A470-8654F45BC8DF}"/>
          </ac:picMkLst>
        </pc:picChg>
        <pc:picChg chg="add del mod">
          <ac:chgData name="Luis Mañez" userId="c84d000301b07f23" providerId="LiveId" clId="{AA9F5B55-EE38-4DEB-BCB5-4C83A5386757}" dt="2019-01-19T21:47:41.135" v="1036" actId="478"/>
          <ac:picMkLst>
            <pc:docMk/>
            <pc:sldMk cId="1839636473" sldId="284"/>
            <ac:picMk id="32" creationId="{8502666C-03AB-4718-B198-A4993F0FC113}"/>
          </ac:picMkLst>
        </pc:picChg>
        <pc:picChg chg="add mod topLvl">
          <ac:chgData name="Luis Mañez" userId="c84d000301b07f23" providerId="LiveId" clId="{AA9F5B55-EE38-4DEB-BCB5-4C83A5386757}" dt="2019-01-19T21:54:58.486" v="1164" actId="164"/>
          <ac:picMkLst>
            <pc:docMk/>
            <pc:sldMk cId="1839636473" sldId="284"/>
            <ac:picMk id="34" creationId="{81F2EBC0-6DB0-49D4-A8E0-FA540C4F0161}"/>
          </ac:picMkLst>
        </pc:picChg>
        <pc:picChg chg="add mod">
          <ac:chgData name="Luis Mañez" userId="c84d000301b07f23" providerId="LiveId" clId="{AA9F5B55-EE38-4DEB-BCB5-4C83A5386757}" dt="2019-01-19T22:05:22.298" v="1184" actId="1076"/>
          <ac:picMkLst>
            <pc:docMk/>
            <pc:sldMk cId="1839636473" sldId="284"/>
            <ac:picMk id="41" creationId="{4236ED60-0382-4976-AF41-95A04400FB83}"/>
          </ac:picMkLst>
        </pc:picChg>
        <pc:picChg chg="add del mod">
          <ac:chgData name="Luis Mañez" userId="c84d000301b07f23" providerId="LiveId" clId="{AA9F5B55-EE38-4DEB-BCB5-4C83A5386757}" dt="2019-01-19T22:07:18.336" v="1193" actId="478"/>
          <ac:picMkLst>
            <pc:docMk/>
            <pc:sldMk cId="1839636473" sldId="284"/>
            <ac:picMk id="43" creationId="{287C1087-9C5C-47E8-9C54-27E7E447E4B8}"/>
          </ac:picMkLst>
        </pc:picChg>
        <pc:picChg chg="add del mod">
          <ac:chgData name="Luis Mañez" userId="c84d000301b07f23" providerId="LiveId" clId="{AA9F5B55-EE38-4DEB-BCB5-4C83A5386757}" dt="2019-01-19T22:07:40.654" v="1195" actId="478"/>
          <ac:picMkLst>
            <pc:docMk/>
            <pc:sldMk cId="1839636473" sldId="284"/>
            <ac:picMk id="45" creationId="{132FC2AE-51A9-4862-95A9-E6B5091DD529}"/>
          </ac:picMkLst>
        </pc:picChg>
        <pc:picChg chg="add mod">
          <ac:chgData name="Luis Mañez" userId="c84d000301b07f23" providerId="LiveId" clId="{AA9F5B55-EE38-4DEB-BCB5-4C83A5386757}" dt="2019-01-19T22:08:34.582" v="1208" actId="1037"/>
          <ac:picMkLst>
            <pc:docMk/>
            <pc:sldMk cId="1839636473" sldId="284"/>
            <ac:picMk id="47" creationId="{9AFFB920-5A16-4DB4-ADF9-3CD44803EE7A}"/>
          </ac:picMkLst>
        </pc:picChg>
      </pc:sldChg>
      <pc:sldChg chg="del">
        <pc:chgData name="Luis Mañez" userId="c84d000301b07f23" providerId="LiveId" clId="{AA9F5B55-EE38-4DEB-BCB5-4C83A5386757}" dt="2019-01-19T20:47:25.434" v="667" actId="2696"/>
        <pc:sldMkLst>
          <pc:docMk/>
          <pc:sldMk cId="2837746868" sldId="284"/>
        </pc:sldMkLst>
      </pc:sldChg>
      <pc:sldChg chg="addSp delSp modSp add mod setBg">
        <pc:chgData name="Luis Mañez" userId="c84d000301b07f23" providerId="LiveId" clId="{AA9F5B55-EE38-4DEB-BCB5-4C83A5386757}" dt="2019-01-19T22:20:21.180" v="1221" actId="1076"/>
        <pc:sldMkLst>
          <pc:docMk/>
          <pc:sldMk cId="2623277431" sldId="285"/>
        </pc:sldMkLst>
        <pc:spChg chg="add mod">
          <ac:chgData name="Luis Mañez" userId="c84d000301b07f23" providerId="LiveId" clId="{AA9F5B55-EE38-4DEB-BCB5-4C83A5386757}" dt="2019-01-19T22:20:21.180" v="1221" actId="1076"/>
          <ac:spMkLst>
            <pc:docMk/>
            <pc:sldMk cId="2623277431" sldId="285"/>
            <ac:spMk id="4" creationId="{D141B5C9-84AC-45CB-B56B-8509BCC2D13A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8" creationId="{57845966-6EFC-468A-9CC7-BAB4B95854E7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12" creationId="{ADAD1991-FFD1-4E94-ABAB-7560D33008E4}"/>
          </ac:spMkLst>
        </pc:spChg>
        <pc:picChg chg="add mod">
          <ac:chgData name="Luis Mañez" userId="c84d000301b07f23" providerId="LiveId" clId="{AA9F5B55-EE38-4DEB-BCB5-4C83A5386757}" dt="2019-01-19T22:19:46.182" v="1217" actId="26606"/>
          <ac:picMkLst>
            <pc:docMk/>
            <pc:sldMk cId="2623277431" sldId="285"/>
            <ac:picMk id="3" creationId="{7413BC73-B292-45E4-90A2-E8EAEFFEE03E}"/>
          </ac:picMkLst>
        </pc:picChg>
        <pc:picChg chg="add del">
          <ac:chgData name="Luis Mañez" userId="c84d000301b07f23" providerId="LiveId" clId="{AA9F5B55-EE38-4DEB-BCB5-4C83A5386757}" dt="2019-01-19T22:19:43.067" v="1214" actId="26606"/>
          <ac:picMkLst>
            <pc:docMk/>
            <pc:sldMk cId="2623277431" sldId="285"/>
            <ac:picMk id="10" creationId="{75554383-98AF-4A47-BB65-705FAAA4BE6A}"/>
          </ac:picMkLst>
        </pc:picChg>
      </pc:sldChg>
      <pc:sldChg chg="add del ord">
        <pc:chgData name="Luis Mañez" userId="c84d000301b07f23" providerId="LiveId" clId="{AA9F5B55-EE38-4DEB-BCB5-4C83A5386757}" dt="2019-01-19T19:10:40.353" v="75" actId="2696"/>
        <pc:sldMkLst>
          <pc:docMk/>
          <pc:sldMk cId="330136738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25/01/2019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25/01/2019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25/01/2019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25/01/2019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76928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25/01/2019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Authentication-Directory-Applications-Developer-Reference/dp/0735696942/" TargetMode="External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13" Type="http://schemas.openxmlformats.org/officeDocument/2006/relationships/image" Target="../media/image38.png"/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12" Type="http://schemas.openxmlformats.org/officeDocument/2006/relationships/image" Target="../media/image37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emf"/><Relationship Id="rId11" Type="http://schemas.openxmlformats.org/officeDocument/2006/relationships/image" Target="../media/image36.emf"/><Relationship Id="rId5" Type="http://schemas.openxmlformats.org/officeDocument/2006/relationships/image" Target="../media/image30.emf"/><Relationship Id="rId15" Type="http://schemas.openxmlformats.org/officeDocument/2006/relationships/image" Target="../media/image40.png"/><Relationship Id="rId10" Type="http://schemas.openxmlformats.org/officeDocument/2006/relationships/image" Target="../media/image35.emf"/><Relationship Id="rId4" Type="http://schemas.openxmlformats.org/officeDocument/2006/relationships/image" Target="../media/image29.emf"/><Relationship Id="rId9" Type="http://schemas.openxmlformats.org/officeDocument/2006/relationships/image" Target="../media/image34.emf"/><Relationship Id="rId14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7.png"/><Relationship Id="rId11" Type="http://schemas.openxmlformats.org/officeDocument/2006/relationships/image" Target="../media/image26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Securing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 APIs and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WebApps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Azure Active Directory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Luis Mañez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Architect – ClearPeople LTD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@luismanez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13BC73-B292-45E4-90A2-E8EAEFF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B5C9-84AC-45CB-B56B-8509BCC2D13A}"/>
              </a:ext>
            </a:extLst>
          </p:cNvPr>
          <p:cNvSpPr/>
          <p:nvPr/>
        </p:nvSpPr>
        <p:spPr>
          <a:xfrm>
            <a:off x="3580896" y="6173601"/>
            <a:ext cx="861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https://github.com/AzureAD/microsoft-authentication-library-for-dotnet/wiki/scenarios</a:t>
            </a:r>
          </a:p>
        </p:txBody>
      </p:sp>
    </p:spTree>
    <p:extLst>
      <p:ext uri="{BB962C8B-B14F-4D97-AF65-F5344CB8AC3E}">
        <p14:creationId xmlns:p14="http://schemas.microsoft.com/office/powerpoint/2010/main" val="2623277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C5FA50-8D52-4617-AF91-5C7B1C835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36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5FADE-9FA4-49DD-BD55-5357EDC164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93496" y="618681"/>
            <a:ext cx="2613872" cy="479456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Demo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223798C-12AD-4B0C-A50C-D676347D67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3354" y="484632"/>
            <a:ext cx="8129016" cy="5724144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 holding a sign&#10;&#10;Description automatically generated">
            <a:extLst>
              <a:ext uri="{FF2B5EF4-FFF2-40B4-BE49-F238E27FC236}">
                <a16:creationId xmlns:a16="http://schemas.microsoft.com/office/drawing/2014/main" id="{D079D018-2243-4754-8058-844BB4E5C7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11" y="881129"/>
            <a:ext cx="7295882" cy="486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240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4EAAD11-EF69-4061-88BA-8419D3857A6E}"/>
              </a:ext>
            </a:extLst>
          </p:cNvPr>
          <p:cNvSpPr/>
          <p:nvPr/>
        </p:nvSpPr>
        <p:spPr>
          <a:xfrm>
            <a:off x="0" y="3244334"/>
            <a:ext cx="121920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</a:rPr>
              <a:t>https://github.com/luismanez/netcoreconfbcn2019</a:t>
            </a:r>
          </a:p>
        </p:txBody>
      </p:sp>
    </p:spTree>
    <p:extLst>
      <p:ext uri="{BB962C8B-B14F-4D97-AF65-F5344CB8AC3E}">
        <p14:creationId xmlns:p14="http://schemas.microsoft.com/office/powerpoint/2010/main" val="12298337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EFB2717-2407-41A6-9522-EFB1FE01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Resources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926FAD9-E67B-4543-88FA-013388DD6E56}"/>
              </a:ext>
            </a:extLst>
          </p:cNvPr>
          <p:cNvSpPr/>
          <p:nvPr/>
        </p:nvSpPr>
        <p:spPr>
          <a:xfrm>
            <a:off x="495946" y="1169932"/>
            <a:ext cx="1177096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/>
              <a:t>Azure AD V2 Getting Started</a:t>
            </a:r>
            <a:r>
              <a:rPr lang="en-US" sz="1600" dirty="0"/>
              <a:t>: </a:t>
            </a:r>
          </a:p>
          <a:p>
            <a:r>
              <a:rPr lang="en-US" sz="1600" dirty="0"/>
              <a:t>https://docs.microsoft.com/en-us/azure/active-directory/develop/v2-overview</a:t>
            </a:r>
          </a:p>
          <a:p>
            <a:endParaRPr lang="en-US" sz="1600" dirty="0"/>
          </a:p>
          <a:p>
            <a:r>
              <a:rPr lang="en-US" sz="1600" b="1" dirty="0"/>
              <a:t>Azure AD V2 Samples directory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https://docs.microsoft.com/en-us/azure/active-directory/develop/sample-v2-code</a:t>
            </a:r>
          </a:p>
          <a:p>
            <a:endParaRPr lang="en-US" sz="1600" dirty="0"/>
          </a:p>
          <a:p>
            <a:r>
              <a:rPr lang="en-US" sz="1600" b="1" dirty="0"/>
              <a:t>Azure AD V2 and MSAL from dev side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https://joonasw.net/view/azure-ad-v2-and-msal-from-dev-pov</a:t>
            </a:r>
          </a:p>
          <a:p>
            <a:endParaRPr lang="en-US" sz="1600" dirty="0"/>
          </a:p>
          <a:p>
            <a:r>
              <a:rPr lang="en-US" sz="1600" b="1" dirty="0"/>
              <a:t>oAuth2 Grants guide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https://alexbilbie.com/guide-to-oauth-2-grants/</a:t>
            </a:r>
          </a:p>
          <a:p>
            <a:endParaRPr lang="en-US" sz="1600" dirty="0"/>
          </a:p>
          <a:p>
            <a:r>
              <a:rPr lang="en-US" sz="1600" b="1" dirty="0"/>
              <a:t>oAuth2 Flow diagrams and videos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https://medium.com/@darutk/diagrams-and-movies-of-all-the-oauth-2-0-flows-194f3c3ade85</a:t>
            </a:r>
          </a:p>
          <a:p>
            <a:endParaRPr lang="en-US" sz="1600" dirty="0"/>
          </a:p>
          <a:p>
            <a:r>
              <a:rPr lang="en-US" sz="1600" b="1" dirty="0"/>
              <a:t>Other stuff related with the session</a:t>
            </a:r>
            <a:r>
              <a:rPr lang="en-US" sz="1600" dirty="0"/>
              <a:t>:</a:t>
            </a:r>
          </a:p>
          <a:p>
            <a:r>
              <a:rPr lang="en-US" sz="1600" dirty="0"/>
              <a:t>https://github.com/AzureAD/microsoft-authentication-library-for-dotnet/wiki/Adal-to-Msal</a:t>
            </a:r>
          </a:p>
          <a:p>
            <a:r>
              <a:rPr lang="en-US" sz="1600" dirty="0"/>
              <a:t>https://docs.microsoft.com/en-us/azure/active-directory/develop/sample-v2-code</a:t>
            </a:r>
          </a:p>
          <a:p>
            <a:r>
              <a:rPr lang="en-US" sz="1600" dirty="0"/>
              <a:t>https://github.com/AzureAD/microsoft-authentication-library-for-dotnet/wiki/scenarios</a:t>
            </a:r>
          </a:p>
          <a:p>
            <a:r>
              <a:rPr lang="en-US" sz="1600" dirty="0"/>
              <a:t>https://azure.microsoft.com/en-us/resources/samples/active-directory-dotnet-webapi-onbehalfof/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98D47A51-9C24-4237-B5C4-9B5C0F7343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975" y="1169932"/>
            <a:ext cx="2176434" cy="261590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6FCB2A9-7B9A-4FD3-B2F1-AA46EA6D0607}"/>
              </a:ext>
            </a:extLst>
          </p:cNvPr>
          <p:cNvSpPr/>
          <p:nvPr/>
        </p:nvSpPr>
        <p:spPr>
          <a:xfrm>
            <a:off x="9285298" y="3850677"/>
            <a:ext cx="25050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hlinkClick r:id="rId3"/>
              </a:rPr>
              <a:t>https://www.amazon.com/Authentication-Directory-Applications-Developer-Reference/dp/0735696942/</a:t>
            </a:r>
            <a:endParaRPr lang="en-US" sz="1000" dirty="0"/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4085605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F1D9648-F013-4814-97B9-14B195B91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1" r="30934"/>
          <a:stretch/>
        </p:blipFill>
        <p:spPr>
          <a:xfrm>
            <a:off x="4693921" y="-478"/>
            <a:ext cx="7498080" cy="2286478"/>
          </a:xfrm>
          <a:prstGeom prst="rect">
            <a:avLst/>
          </a:prstGeom>
        </p:spPr>
      </p:pic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BE6B01E7-CD07-4EA6-AE41-38F4065DAE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98" b="-2"/>
          <a:stretch/>
        </p:blipFill>
        <p:spPr>
          <a:xfrm>
            <a:off x="5669281" y="2285999"/>
            <a:ext cx="6522720" cy="2286000"/>
          </a:xfrm>
          <a:prstGeom prst="rect">
            <a:avLst/>
          </a:prstGeom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CFC10E4-913D-46EF-B935-9FD4A44251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8402" r="2" b="20819"/>
          <a:stretch/>
        </p:blipFill>
        <p:spPr>
          <a:xfrm>
            <a:off x="6838122" y="4571999"/>
            <a:ext cx="5353878" cy="2286000"/>
          </a:xfrm>
          <a:prstGeom prst="rect">
            <a:avLst/>
          </a:prstGeom>
        </p:spPr>
      </p:pic>
      <p:sp>
        <p:nvSpPr>
          <p:cNvPr id="10" name="Freeform 3">
            <a:extLst>
              <a:ext uri="{FF2B5EF4-FFF2-40B4-BE49-F238E27FC236}">
                <a16:creationId xmlns:a16="http://schemas.microsoft.com/office/drawing/2014/main" id="{D3B67387-E1AF-4422-A3BE-470F36AAD9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">
            <a:extLst>
              <a:ext uri="{FF2B5EF4-FFF2-40B4-BE49-F238E27FC236}">
                <a16:creationId xmlns:a16="http://schemas.microsoft.com/office/drawing/2014/main" id="{BFDB170C-F1C9-479A-B799-7374CFFFF7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AD255E-4B88-4085-BC64-344FAF142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2600325"/>
            <a:ext cx="4948428" cy="26512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Apendix: Azure AD V2 Flow Diagrams</a:t>
            </a:r>
          </a:p>
        </p:txBody>
      </p:sp>
    </p:spTree>
    <p:extLst>
      <p:ext uri="{BB962C8B-B14F-4D97-AF65-F5344CB8AC3E}">
        <p14:creationId xmlns:p14="http://schemas.microsoft.com/office/powerpoint/2010/main" val="27286622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7E42A2-EDB9-4FC0-B1B3-18FED8696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333" y="1156915"/>
            <a:ext cx="7283333" cy="5123698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1FB971D-4D18-4056-B25B-ECAC6EEC2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Sign In Flow</a:t>
            </a:r>
          </a:p>
        </p:txBody>
      </p:sp>
    </p:spTree>
    <p:extLst>
      <p:ext uri="{BB962C8B-B14F-4D97-AF65-F5344CB8AC3E}">
        <p14:creationId xmlns:p14="http://schemas.microsoft.com/office/powerpoint/2010/main" val="3580947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1FB971D-4D18-4056-B25B-ECAC6EEC2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n-US"/>
              <a:t>Azure AD Sign In Flow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A23533-8DF2-4B54-8F95-0911EB075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6966" y="1197709"/>
            <a:ext cx="8322494" cy="27992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3984B6-8902-4D36-953E-61DD40B223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2485" y="4454043"/>
            <a:ext cx="9144000" cy="191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6286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E5189EE-AE4E-45F9-A05B-4385EE093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10798"/>
            <a:ext cx="9144000" cy="2745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2497C-7118-4461-9759-8333050FE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06672"/>
            <a:ext cx="9144000" cy="196762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6CF718D-F47A-4088-A675-CB32F48DE6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Authorization Code Flow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965A78A-1934-4B3A-8196-D1F61C5A6BB0}"/>
              </a:ext>
            </a:extLst>
          </p:cNvPr>
          <p:cNvSpPr/>
          <p:nvPr/>
        </p:nvSpPr>
        <p:spPr>
          <a:xfrm>
            <a:off x="1811223" y="2932383"/>
            <a:ext cx="5328363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D00532F-05BE-4027-B999-4A8F0A44A6CB}"/>
              </a:ext>
            </a:extLst>
          </p:cNvPr>
          <p:cNvSpPr/>
          <p:nvPr/>
        </p:nvSpPr>
        <p:spPr>
          <a:xfrm>
            <a:off x="1811222" y="3283759"/>
            <a:ext cx="2124937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361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2C1C6-9362-462A-952D-BBF887C3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201299"/>
            <a:ext cx="9144000" cy="2700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0CFB80-1F43-42A7-9098-9A531A20E7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4206672"/>
            <a:ext cx="9144000" cy="196762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DA28E5E-2D22-4159-83D1-A059C85552E9}"/>
              </a:ext>
            </a:extLst>
          </p:cNvPr>
          <p:cNvSpPr/>
          <p:nvPr/>
        </p:nvSpPr>
        <p:spPr bwMode="auto">
          <a:xfrm>
            <a:off x="1732499" y="2889993"/>
            <a:ext cx="2579581" cy="201017"/>
          </a:xfrm>
          <a:prstGeom prst="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0" tIns="45720" rIns="4572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099" fontAlgn="base">
              <a:spcBef>
                <a:spcPct val="0"/>
              </a:spcBef>
              <a:spcAft>
                <a:spcPct val="0"/>
              </a:spcAft>
            </a:pPr>
            <a:endParaRPr lang="en-US" sz="2200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B028A5C7-0D0C-45A3-A72C-2DCECC96F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Refresh Token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58CF35-47F8-428E-BA0D-8E75977996A3}"/>
              </a:ext>
            </a:extLst>
          </p:cNvPr>
          <p:cNvSpPr/>
          <p:nvPr/>
        </p:nvSpPr>
        <p:spPr>
          <a:xfrm>
            <a:off x="1732499" y="2889993"/>
            <a:ext cx="4913000" cy="2010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082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8106467-D7F6-47B9-82A1-4A92D8FDA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6126" y="1146481"/>
            <a:ext cx="7579748" cy="51680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6DE91A8-4C49-4A76-8A4B-F40E7CF67C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On-Behalf-Of Flow</a:t>
            </a:r>
          </a:p>
        </p:txBody>
      </p:sp>
    </p:spTree>
    <p:extLst>
      <p:ext uri="{BB962C8B-B14F-4D97-AF65-F5344CB8AC3E}">
        <p14:creationId xmlns:p14="http://schemas.microsoft.com/office/powerpoint/2010/main" val="917379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58906166-F040-44EC-9209-570AECC65873}"/>
              </a:ext>
            </a:extLst>
          </p:cNvPr>
          <p:cNvGrpSpPr/>
          <p:nvPr/>
        </p:nvGrpSpPr>
        <p:grpSpPr>
          <a:xfrm>
            <a:off x="1718718" y="1187682"/>
            <a:ext cx="8754564" cy="5159761"/>
            <a:chOff x="1718718" y="890956"/>
            <a:chExt cx="8754564" cy="51597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8E8377A8-F180-4D19-9E1E-6D7251877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18718" y="890956"/>
              <a:ext cx="8754564" cy="515976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0091B17-73CF-449B-AC74-9EB0207ED2E8}"/>
                </a:ext>
              </a:extLst>
            </p:cNvPr>
            <p:cNvSpPr/>
            <p:nvPr/>
          </p:nvSpPr>
          <p:spPr>
            <a:xfrm>
              <a:off x="2002955" y="2368399"/>
              <a:ext cx="4198222" cy="19449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944625-88CA-49BD-9069-E8F83386D70C}"/>
                </a:ext>
              </a:extLst>
            </p:cNvPr>
            <p:cNvSpPr/>
            <p:nvPr/>
          </p:nvSpPr>
          <p:spPr>
            <a:xfrm>
              <a:off x="2002954" y="2935069"/>
              <a:ext cx="8274419" cy="240966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A6DA8A4-F971-42E6-B003-90211C6775F8}"/>
                </a:ext>
              </a:extLst>
            </p:cNvPr>
            <p:cNvSpPr/>
            <p:nvPr/>
          </p:nvSpPr>
          <p:spPr>
            <a:xfrm>
              <a:off x="2002954" y="5571459"/>
              <a:ext cx="2646319" cy="20471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44747372-5C6A-4E28-9D27-C689D23F3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On-Behalf-Of Flow</a:t>
            </a:r>
          </a:p>
        </p:txBody>
      </p:sp>
    </p:spTree>
    <p:extLst>
      <p:ext uri="{BB962C8B-B14F-4D97-AF65-F5344CB8AC3E}">
        <p14:creationId xmlns:p14="http://schemas.microsoft.com/office/powerpoint/2010/main" val="4973887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A85B2D-01C9-4D10-AF03-302D7A8FC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6596" y="1160381"/>
            <a:ext cx="6378808" cy="52307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AAC5CB3-8AEE-404B-B321-4EEC709C5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Client Credentials Flow</a:t>
            </a:r>
          </a:p>
        </p:txBody>
      </p:sp>
    </p:spTree>
    <p:extLst>
      <p:ext uri="{BB962C8B-B14F-4D97-AF65-F5344CB8AC3E}">
        <p14:creationId xmlns:p14="http://schemas.microsoft.com/office/powerpoint/2010/main" val="42798099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68FB7A6-0792-4229-B163-09FB31F9DE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Client Credentials Flow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B66A102-7077-4EAF-B33A-CCCC4864E8D7}"/>
              </a:ext>
            </a:extLst>
          </p:cNvPr>
          <p:cNvGrpSpPr/>
          <p:nvPr/>
        </p:nvGrpSpPr>
        <p:grpSpPr>
          <a:xfrm>
            <a:off x="664069" y="2157952"/>
            <a:ext cx="3637228" cy="3219447"/>
            <a:chOff x="149341" y="1298053"/>
            <a:chExt cx="3637228" cy="321944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DB3A759-BE60-4FD6-83A8-A2667A4DA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" r="48520" b="705"/>
            <a:stretch/>
          </p:blipFill>
          <p:spPr>
            <a:xfrm>
              <a:off x="149341" y="3241300"/>
              <a:ext cx="3637228" cy="1276200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36EEC46-4DE2-44FF-9456-22E7B4759B9F}"/>
                </a:ext>
              </a:extLst>
            </p:cNvPr>
            <p:cNvGrpSpPr/>
            <p:nvPr/>
          </p:nvGrpSpPr>
          <p:grpSpPr>
            <a:xfrm>
              <a:off x="213612" y="1298053"/>
              <a:ext cx="3567650" cy="1855363"/>
              <a:chOff x="213612" y="1941583"/>
              <a:chExt cx="3567650" cy="1855363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55CAABB5-A461-43E6-828C-79BD815554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3612" y="1941583"/>
                <a:ext cx="3567650" cy="1855363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60F1DC4F-71D7-4574-8E45-4F46D354150D}"/>
                  </a:ext>
                </a:extLst>
              </p:cNvPr>
              <p:cNvSpPr/>
              <p:nvPr/>
            </p:nvSpPr>
            <p:spPr>
              <a:xfrm>
                <a:off x="373776" y="3202194"/>
                <a:ext cx="3155035" cy="204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430F3EDD-400A-4A37-A44E-1412C0BCCDCF}"/>
                  </a:ext>
                </a:extLst>
              </p:cNvPr>
              <p:cNvSpPr/>
              <p:nvPr/>
            </p:nvSpPr>
            <p:spPr>
              <a:xfrm>
                <a:off x="373776" y="3429000"/>
                <a:ext cx="2646319" cy="204716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F8DD5DB-7F84-472A-AC22-D3FADF36DB9E}"/>
                </a:ext>
              </a:extLst>
            </p:cNvPr>
            <p:cNvSpPr txBox="1"/>
            <p:nvPr/>
          </p:nvSpPr>
          <p:spPr>
            <a:xfrm>
              <a:off x="592178" y="4106113"/>
              <a:ext cx="2810518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spc="-70" dirty="0">
                  <a:solidFill>
                    <a:srgbClr val="FF0000"/>
                  </a:solidFill>
                </a:rPr>
                <a:t>No Refresh Token!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FC8A17D-C6F6-43B4-A588-0A7A2D0BEEA4}"/>
              </a:ext>
            </a:extLst>
          </p:cNvPr>
          <p:cNvGrpSpPr/>
          <p:nvPr/>
        </p:nvGrpSpPr>
        <p:grpSpPr>
          <a:xfrm>
            <a:off x="5462532" y="2102009"/>
            <a:ext cx="6001128" cy="3174680"/>
            <a:chOff x="5444010" y="1260276"/>
            <a:chExt cx="6001128" cy="31746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09B88761-DE49-44BC-AAA1-D8321BD2F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42510"/>
            <a:stretch/>
          </p:blipFill>
          <p:spPr>
            <a:xfrm>
              <a:off x="5444010" y="1260276"/>
              <a:ext cx="6001128" cy="2204262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CDC606C-B176-409A-AD15-A0EECA110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34371"/>
            <a:stretch/>
          </p:blipFill>
          <p:spPr>
            <a:xfrm>
              <a:off x="5444010" y="3395232"/>
              <a:ext cx="6001128" cy="1039724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99FB2370-BADC-4048-918E-C64BF8EE7770}"/>
              </a:ext>
            </a:extLst>
          </p:cNvPr>
          <p:cNvSpPr txBox="1"/>
          <p:nvPr/>
        </p:nvSpPr>
        <p:spPr>
          <a:xfrm>
            <a:off x="728340" y="1671354"/>
            <a:ext cx="3567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Get</a:t>
            </a:r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 Token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558EA1-0C64-4467-A51E-47A5BE378F8E}"/>
              </a:ext>
            </a:extLst>
          </p:cNvPr>
          <p:cNvSpPr/>
          <p:nvPr/>
        </p:nvSpPr>
        <p:spPr>
          <a:xfrm>
            <a:off x="4909362" y="1352725"/>
            <a:ext cx="60556" cy="47900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  <a:prstDash val="lg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4A72CD-0872-44E2-AB4F-2BF198B7F6C3}"/>
              </a:ext>
            </a:extLst>
          </p:cNvPr>
          <p:cNvSpPr txBox="1"/>
          <p:nvPr/>
        </p:nvSpPr>
        <p:spPr>
          <a:xfrm>
            <a:off x="5583290" y="1666308"/>
            <a:ext cx="5880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bg1">
                    <a:lumMod val="50000"/>
                  </a:schemeClr>
                </a:solidFill>
              </a:rPr>
              <a:t>Admin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consent</a:t>
            </a:r>
          </a:p>
        </p:txBody>
      </p:sp>
    </p:spTree>
    <p:extLst>
      <p:ext uri="{BB962C8B-B14F-4D97-AF65-F5344CB8AC3E}">
        <p14:creationId xmlns:p14="http://schemas.microsoft.com/office/powerpoint/2010/main" val="40816967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021EA6-0B66-41FB-BE9C-1CFD5B644F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637" y="1298053"/>
            <a:ext cx="6943582" cy="4965516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965A516-0054-4530-B1AB-9E0502FE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Implicit Flow</a:t>
            </a:r>
          </a:p>
        </p:txBody>
      </p:sp>
    </p:spTree>
    <p:extLst>
      <p:ext uri="{BB962C8B-B14F-4D97-AF65-F5344CB8AC3E}">
        <p14:creationId xmlns:p14="http://schemas.microsoft.com/office/powerpoint/2010/main" val="29914665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A8577BA-AD0D-4917-BF4F-1F07A21174B5}"/>
              </a:ext>
            </a:extLst>
          </p:cNvPr>
          <p:cNvSpPr txBox="1">
            <a:spLocks/>
          </p:cNvSpPr>
          <p:nvPr/>
        </p:nvSpPr>
        <p:spPr>
          <a:xfrm>
            <a:off x="1913436" y="228604"/>
            <a:ext cx="8363938" cy="747897"/>
          </a:xfrm>
          <a:prstGeom prst="rect">
            <a:avLst/>
          </a:prstGeom>
        </p:spPr>
        <p:txBody>
          <a:bodyPr vert="horz" wrap="square" lIns="0" tIns="0" rIns="0" bIns="0" rtlCol="0" anchor="t">
            <a:noAutofit/>
          </a:bodyPr>
          <a:lstStyle>
            <a:lvl1pPr algn="l" defTabSz="68595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51" b="0" kern="1200" cap="none" spc="-75" baseline="0" dirty="0" smtClean="0">
                <a:ln w="3175">
                  <a:noFill/>
                </a:ln>
                <a:solidFill>
                  <a:schemeClr val="accent1"/>
                </a:solidFill>
                <a:effectLst/>
                <a:latin typeface="+mj-lt"/>
                <a:ea typeface="+mn-ea"/>
                <a:cs typeface="Arial" charset="0"/>
              </a:defRPr>
            </a:lvl1pPr>
          </a:lstStyle>
          <a:p>
            <a:endParaRPr lang="en-US" sz="3038" dirty="0">
              <a:solidFill>
                <a:schemeClr val="accent6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67B58B6-B7DD-4BCE-B32F-F24CE5205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405" y="1566835"/>
            <a:ext cx="9144000" cy="179204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2588DBC-BC7A-4CBF-B86B-4F0B2AD2BF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9610" y="3999016"/>
            <a:ext cx="9144000" cy="1381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9335357-2F3D-41E0-BFF3-6225FF9E0A41}"/>
              </a:ext>
            </a:extLst>
          </p:cNvPr>
          <p:cNvSpPr txBox="1"/>
          <p:nvPr/>
        </p:nvSpPr>
        <p:spPr>
          <a:xfrm>
            <a:off x="3030403" y="2306342"/>
            <a:ext cx="2189549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spc="-70" dirty="0" err="1"/>
              <a:t>response_type</a:t>
            </a:r>
            <a:r>
              <a:rPr lang="en-US" sz="1400" spc="-70" dirty="0"/>
              <a:t>=</a:t>
            </a:r>
            <a:r>
              <a:rPr lang="en-US" sz="1400" spc="-70" dirty="0" err="1"/>
              <a:t>id_token</a:t>
            </a:r>
            <a:r>
              <a:rPr lang="en-US" sz="1400" spc="-70" dirty="0"/>
              <a:t> </a:t>
            </a:r>
            <a:r>
              <a:rPr lang="en-US" sz="1400" b="1" spc="-70" dirty="0"/>
              <a:t>token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0DE884F-B081-4C7C-8D6A-A8F4CFA66B80}"/>
              </a:ext>
            </a:extLst>
          </p:cNvPr>
          <p:cNvSpPr txBox="1"/>
          <p:nvPr/>
        </p:nvSpPr>
        <p:spPr>
          <a:xfrm>
            <a:off x="3020257" y="2568963"/>
            <a:ext cx="4762734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spc="-70" dirty="0"/>
              <a:t>scope=include scopes requested for Token</a:t>
            </a:r>
            <a:endParaRPr lang="en-US" sz="1400" b="1" spc="-7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C836EB0-C911-4B07-B653-0ADB5ADDF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AD Implicit Flow</a:t>
            </a:r>
          </a:p>
        </p:txBody>
      </p:sp>
    </p:spTree>
    <p:extLst>
      <p:ext uri="{BB962C8B-B14F-4D97-AF65-F5344CB8AC3E}">
        <p14:creationId xmlns:p14="http://schemas.microsoft.com/office/powerpoint/2010/main" val="1335903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Visítanos en: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2019.Netcoreconf.com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1B2A784-4501-42A8-86DF-DB27DE395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256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picture containing indoor, toy, wall, bear&#10;&#10;Description automatically generated">
            <a:extLst>
              <a:ext uri="{FF2B5EF4-FFF2-40B4-BE49-F238E27FC236}">
                <a16:creationId xmlns:a16="http://schemas.microsoft.com/office/drawing/2014/main" id="{849D7A15-AFC3-4D15-AD1B-07D2866A5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4" b="7867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CB0D41B-41FF-46CD-90F8-010B1E6E0B1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491492" y="1129285"/>
            <a:ext cx="5612012" cy="161391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Scenario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BD53A9B-9757-4152-AC12-68721FC8A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964811"/>
            <a:ext cx="4803820" cy="4928378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D59878-28F7-40A7-85E8-A51B1368F7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" r="2" b="2"/>
          <a:stretch/>
        </p:blipFill>
        <p:spPr>
          <a:xfrm>
            <a:off x="1220283" y="2252048"/>
            <a:ext cx="2363253" cy="2353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0B0E1DF-50D5-48B3-9BC3-49C7B683F357}"/>
              </a:ext>
            </a:extLst>
          </p:cNvPr>
          <p:cNvSpPr txBox="1"/>
          <p:nvPr/>
        </p:nvSpPr>
        <p:spPr>
          <a:xfrm>
            <a:off x="5498975" y="2743200"/>
            <a:ext cx="5604529" cy="3186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 err="1"/>
              <a:t>Sambori</a:t>
            </a:r>
            <a:r>
              <a:rPr lang="en-US" sz="2400" dirty="0"/>
              <a:t> is a Toys manufacturing company that wants to allow their employees to Submit and Manage their expenses through different Apps. </a:t>
            </a:r>
          </a:p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/>
              <a:t>They also need a tool for some Business users to manage and approve the different expenses.</a:t>
            </a:r>
          </a:p>
        </p:txBody>
      </p:sp>
    </p:spTree>
    <p:extLst>
      <p:ext uri="{BB962C8B-B14F-4D97-AF65-F5344CB8AC3E}">
        <p14:creationId xmlns:p14="http://schemas.microsoft.com/office/powerpoint/2010/main" val="3244942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BEF3F0-6420-4E0F-9B89-0E00FFC5B1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9" b="3051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EC1C-7896-4957-A6CC-4B42EAD69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The requirements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11163E6-1077-43C7-94BF-4FCAB6496836}"/>
              </a:ext>
            </a:extLst>
          </p:cNvPr>
          <p:cNvSpPr txBox="1"/>
          <p:nvPr/>
        </p:nvSpPr>
        <p:spPr>
          <a:xfrm>
            <a:off x="525516" y="3417573"/>
            <a:ext cx="4593021" cy="26198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 User, I want to be able to Submit my Expenses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 User, I want to be able to see all my Expenses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Approver, I want to see all the Expenses in the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Approver, I want to be able to approve or decline Expenses from any user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see all the Expenses in the system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be able to approve or decline Expenses from any user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300"/>
              <a:t>As an Admin, I want to be able to Delete expenses from the system</a:t>
            </a:r>
          </a:p>
        </p:txBody>
      </p:sp>
    </p:spTree>
    <p:extLst>
      <p:ext uri="{BB962C8B-B14F-4D97-AF65-F5344CB8AC3E}">
        <p14:creationId xmlns:p14="http://schemas.microsoft.com/office/powerpoint/2010/main" val="137456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B0897-982E-419C-90A0-14B9201208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</p:spPr>
        <p:txBody>
          <a:bodyPr/>
          <a:lstStyle/>
          <a:p>
            <a:r>
              <a:rPr lang="es-ES"/>
              <a:t>The Users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FD58C65-DB01-4D98-B0F8-A19B31339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337" y="2311676"/>
            <a:ext cx="1419225" cy="14287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C9949A-8AB7-4DF4-B749-4E6A27A684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7356" y="2302151"/>
            <a:ext cx="1428750" cy="1447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B0E771-0391-4D6E-A205-6A4A216E9A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168" y="2302151"/>
            <a:ext cx="1476375" cy="1447800"/>
          </a:xfrm>
          <a:prstGeom prst="rect">
            <a:avLst/>
          </a:prstGeom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F6E3CD9B-F632-415B-9A05-E8F014E4BE28}"/>
              </a:ext>
            </a:extLst>
          </p:cNvPr>
          <p:cNvSpPr txBox="1"/>
          <p:nvPr/>
        </p:nvSpPr>
        <p:spPr>
          <a:xfrm>
            <a:off x="621471" y="3811126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Mary Jane Watson</a:t>
            </a:r>
          </a:p>
          <a:p>
            <a:pPr algn="ctr"/>
            <a:r>
              <a:rPr lang="es-ES" dirty="0"/>
              <a:t>IT Manager</a:t>
            </a:r>
            <a:endParaRPr lang="en-US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D55452C5-D9A1-43DD-BB85-714A54A13F32}"/>
              </a:ext>
            </a:extLst>
          </p:cNvPr>
          <p:cNvSpPr txBox="1"/>
          <p:nvPr/>
        </p:nvSpPr>
        <p:spPr>
          <a:xfrm>
            <a:off x="4836456" y="3773109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Norman Osborn</a:t>
            </a:r>
          </a:p>
          <a:p>
            <a:pPr algn="ctr"/>
            <a:r>
              <a:rPr lang="es-ES" dirty="0"/>
              <a:t>Finance </a:t>
            </a:r>
            <a:r>
              <a:rPr lang="es-ES" dirty="0" err="1"/>
              <a:t>Accountant</a:t>
            </a:r>
            <a:endParaRPr lang="en-US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2FF1E730-C0F1-4934-AC30-E000F4D2B57A}"/>
              </a:ext>
            </a:extLst>
          </p:cNvPr>
          <p:cNvSpPr txBox="1"/>
          <p:nvPr/>
        </p:nvSpPr>
        <p:spPr>
          <a:xfrm>
            <a:off x="8958238" y="3811126"/>
            <a:ext cx="2446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/>
              <a:t>Felicia Hardy</a:t>
            </a:r>
          </a:p>
          <a:p>
            <a:pPr algn="ctr"/>
            <a:r>
              <a:rPr lang="es-ES" dirty="0"/>
              <a:t>Sales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7309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A43B5-6F06-4725-999B-197805383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Solution</a:t>
            </a:r>
            <a:r>
              <a:rPr lang="es-ES" dirty="0"/>
              <a:t> </a:t>
            </a:r>
            <a:r>
              <a:rPr lang="es-ES" dirty="0" err="1"/>
              <a:t>Architecture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FB97FF-5035-450F-9B96-46FD89F28C8C}"/>
              </a:ext>
            </a:extLst>
          </p:cNvPr>
          <p:cNvGrpSpPr/>
          <p:nvPr/>
        </p:nvGrpSpPr>
        <p:grpSpPr>
          <a:xfrm>
            <a:off x="773575" y="2941816"/>
            <a:ext cx="1961079" cy="1349821"/>
            <a:chOff x="1056667" y="4073008"/>
            <a:chExt cx="1922802" cy="1323474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D142D06-8467-404F-A744-0A18D5FB8E52}"/>
                </a:ext>
              </a:extLst>
            </p:cNvPr>
            <p:cNvGrpSpPr/>
            <p:nvPr/>
          </p:nvGrpSpPr>
          <p:grpSpPr>
            <a:xfrm>
              <a:off x="1056667" y="4073008"/>
              <a:ext cx="1922802" cy="1008403"/>
              <a:chOff x="5245285" y="5162817"/>
              <a:chExt cx="2217045" cy="114146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983ECD17-B9C4-4767-AB3C-12E7CAC45B08}"/>
                  </a:ext>
                </a:extLst>
              </p:cNvPr>
              <p:cNvGrpSpPr/>
              <p:nvPr/>
            </p:nvGrpSpPr>
            <p:grpSpPr>
              <a:xfrm>
                <a:off x="6165183" y="5245863"/>
                <a:ext cx="1297147" cy="1058417"/>
                <a:chOff x="6165183" y="5245863"/>
                <a:chExt cx="1297147" cy="1058417"/>
              </a:xfrm>
            </p:grpSpPr>
            <p:pic>
              <p:nvPicPr>
                <p:cNvPr id="9" name="Picture 8">
                  <a:extLst>
                    <a:ext uri="{FF2B5EF4-FFF2-40B4-BE49-F238E27FC236}">
                      <a16:creationId xmlns:a16="http://schemas.microsoft.com/office/drawing/2014/main" id="{1AA6C7A3-5DAF-4379-A172-69BDCE1E10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6323888" y="5245863"/>
                  <a:ext cx="584136" cy="794398"/>
                </a:xfrm>
                <a:prstGeom prst="rect">
                  <a:avLst/>
                </a:prstGeom>
              </p:spPr>
            </p:pic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58E917A1-DA02-4650-847B-694AED2DD0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671127" y="5707784"/>
                  <a:ext cx="791203" cy="52803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0D906F0A-4B8C-40FC-93AF-9A5CA0E57D2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6165183" y="5649730"/>
                  <a:ext cx="399572" cy="654550"/>
                </a:xfrm>
                <a:prstGeom prst="rect">
                  <a:avLst/>
                </a:prstGeom>
              </p:spPr>
            </p:pic>
          </p:grp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1D6515E-7BBE-413F-9412-C815FC1326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245285" y="5162817"/>
                <a:ext cx="1078603" cy="1038236"/>
              </a:xfrm>
              <a:prstGeom prst="rect">
                <a:avLst/>
              </a:prstGeom>
            </p:spPr>
          </p:pic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FF54A4A-A78F-437C-AAD9-B4E0FFCD026C}"/>
                </a:ext>
              </a:extLst>
            </p:cNvPr>
            <p:cNvSpPr/>
            <p:nvPr/>
          </p:nvSpPr>
          <p:spPr>
            <a:xfrm>
              <a:off x="1461016" y="4990217"/>
              <a:ext cx="1321388" cy="406265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040">
                  <a:solidFill>
                    <a:schemeClr val="tx1">
                      <a:lumMod val="75000"/>
                    </a:schemeClr>
                  </a:solidFill>
                  <a:ea typeface="Segoe UI" pitchFamily="34" charset="0"/>
                  <a:cs typeface="Segoe UI" pitchFamily="34" charset="0"/>
                </a:rPr>
                <a:t>End Users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505418-7F94-43F3-94CC-EA17F6A4488E}"/>
              </a:ext>
            </a:extLst>
          </p:cNvPr>
          <p:cNvGrpSpPr/>
          <p:nvPr/>
        </p:nvGrpSpPr>
        <p:grpSpPr>
          <a:xfrm>
            <a:off x="9446103" y="1650395"/>
            <a:ext cx="1705033" cy="1201632"/>
            <a:chOff x="4083837" y="2553181"/>
            <a:chExt cx="1671753" cy="117817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4CC8122-0AE2-4880-94EB-A6DD62C05944}"/>
                </a:ext>
              </a:extLst>
            </p:cNvPr>
            <p:cNvGrpSpPr/>
            <p:nvPr/>
          </p:nvGrpSpPr>
          <p:grpSpPr>
            <a:xfrm>
              <a:off x="4083837" y="2553181"/>
              <a:ext cx="1671753" cy="997888"/>
              <a:chOff x="2917081" y="2579702"/>
              <a:chExt cx="1671753" cy="997888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4235AA1-7785-4F98-AFD4-320A95CEC2CF}"/>
                  </a:ext>
                </a:extLst>
              </p:cNvPr>
              <p:cNvSpPr/>
              <p:nvPr/>
            </p:nvSpPr>
            <p:spPr bwMode="auto">
              <a:xfrm>
                <a:off x="2917081" y="2679683"/>
                <a:ext cx="1440113" cy="897907"/>
              </a:xfrm>
              <a:prstGeom prst="rect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="horz" wrap="square" lIns="46630" tIns="46630" rIns="46630" bIns="4663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1pPr>
                <a:lvl2pPr marL="466371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2pPr>
                <a:lvl3pPr marL="932742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3pPr>
                <a:lvl4pPr marL="1399113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4pPr>
                <a:lvl5pPr marL="1865484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5pPr>
                <a:lvl6pPr marL="2331856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6pPr>
                <a:lvl7pPr marL="2798226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7pPr>
                <a:lvl8pPr marL="3264597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8pPr>
                <a:lvl9pPr marL="3730969" algn="l" defTabSz="932742" rtl="0" eaLnBrk="1" latinLnBrk="0" hangingPunct="1">
                  <a:defRPr sz="1800" kern="120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322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Azure </a:t>
                </a:r>
                <a:b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</a:br>
                <a:r>
                  <a:rPr lang="en-US" sz="1836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Active Directory</a:t>
                </a:r>
              </a:p>
            </p:txBody>
          </p:sp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41DBDCA7-D315-4AE3-8971-35323CB786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68338" y="2579702"/>
                <a:ext cx="420496" cy="432326"/>
              </a:xfrm>
              <a:prstGeom prst="rect">
                <a:avLst/>
              </a:prstGeom>
            </p:spPr>
          </p:pic>
        </p:grp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76F79D6-E24B-44EE-B2A4-5FA51CAB3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91743" y="2956612"/>
              <a:ext cx="634048" cy="774747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8E2D13-CD0A-4838-BFE5-60B633C6D365}"/>
              </a:ext>
            </a:extLst>
          </p:cNvPr>
          <p:cNvGrpSpPr/>
          <p:nvPr/>
        </p:nvGrpSpPr>
        <p:grpSpPr>
          <a:xfrm>
            <a:off x="6395416" y="2864174"/>
            <a:ext cx="2035387" cy="1299211"/>
            <a:chOff x="7706203" y="4008148"/>
            <a:chExt cx="2035387" cy="1299211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1AB26D0E-5AC6-4965-BC00-87C903BC6BF7}"/>
                </a:ext>
              </a:extLst>
            </p:cNvPr>
            <p:cNvGrpSpPr/>
            <p:nvPr/>
          </p:nvGrpSpPr>
          <p:grpSpPr>
            <a:xfrm>
              <a:off x="7979155" y="4008148"/>
              <a:ext cx="1762435" cy="1020316"/>
              <a:chOff x="5381732" y="3984450"/>
              <a:chExt cx="1762435" cy="1020316"/>
            </a:xfrm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67179F4D-6902-49DC-97DE-DAA1E5B8AA5C}"/>
                  </a:ext>
                </a:extLst>
              </p:cNvPr>
              <p:cNvGrpSpPr/>
              <p:nvPr/>
            </p:nvGrpSpPr>
            <p:grpSpPr>
              <a:xfrm>
                <a:off x="5381732" y="3984450"/>
                <a:ext cx="1667631" cy="1020316"/>
                <a:chOff x="6764511" y="5074489"/>
                <a:chExt cx="1635082" cy="1000401"/>
              </a:xfrm>
            </p:grpSpPr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8FD7483A-E3DC-4658-9513-894998AC7530}"/>
                    </a:ext>
                  </a:extLst>
                </p:cNvPr>
                <p:cNvSpPr/>
                <p:nvPr/>
              </p:nvSpPr>
              <p:spPr bwMode="auto">
                <a:xfrm>
                  <a:off x="6764511" y="5074489"/>
                  <a:ext cx="1273402" cy="772595"/>
                </a:xfrm>
                <a:prstGeom prst="rect">
                  <a:avLst/>
                </a:prstGeom>
                <a:solidFill>
                  <a:schemeClr val="bg1">
                    <a:lumMod val="85000"/>
                    <a:alpha val="75000"/>
                  </a:schemeClr>
                </a:solidFill>
                <a:ln>
                  <a:solidFill>
                    <a:schemeClr val="bg1">
                      <a:lumMod val="65000"/>
                    </a:schemeClr>
                  </a:solidFill>
                  <a:headEnd type="none" w="med" len="med"/>
                  <a:tailEnd type="none" w="med" len="med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ot="0" spcFirstLastPara="0" vert="horz" wrap="square" lIns="46630" tIns="46630" rIns="46630" bIns="4663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en-US"/>
                  </a:defPPr>
                  <a:lvl1pPr marL="0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66371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32742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99113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65484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331856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98226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64597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730969" algn="l" defTabSz="932742" rtl="0" eaLnBrk="1" latinLnBrk="0" hangingPunct="1">
                    <a:defRPr sz="1800" kern="1200">
                      <a:solidFill>
                        <a:schemeClr val="dk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defTabSz="932290" fontAlgn="base">
                    <a:spcBef>
                      <a:spcPct val="0"/>
                    </a:spcBef>
                    <a:spcAft>
                      <a:spcPct val="0"/>
                    </a:spcAft>
                  </a:pPr>
                  <a:r>
                    <a:rPr lang="en-US" sz="1632" dirty="0">
                      <a:solidFill>
                        <a:schemeClr val="bg2">
                          <a:lumMod val="25000"/>
                        </a:schemeClr>
                      </a:solidFill>
                      <a:ea typeface="Segoe UI" pitchFamily="34" charset="0"/>
                      <a:cs typeface="Segoe UI" pitchFamily="34" charset="0"/>
                    </a:rPr>
                    <a:t>Expenses </a:t>
                  </a:r>
                </a:p>
              </p:txBody>
            </p:sp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4114B03B-436B-4338-AA01-B58B7FB3AF1F}"/>
                    </a:ext>
                  </a:extLst>
                </p:cNvPr>
                <p:cNvGrpSpPr/>
                <p:nvPr/>
              </p:nvGrpSpPr>
              <p:grpSpPr>
                <a:xfrm>
                  <a:off x="7624389" y="5181101"/>
                  <a:ext cx="775204" cy="893789"/>
                  <a:chOff x="3481459" y="3675113"/>
                  <a:chExt cx="775204" cy="893789"/>
                </a:xfrm>
              </p:grpSpPr>
              <p:pic>
                <p:nvPicPr>
                  <p:cNvPr id="25" name="Picture 24">
                    <a:extLst>
                      <a:ext uri="{FF2B5EF4-FFF2-40B4-BE49-F238E27FC236}">
                        <a16:creationId xmlns:a16="http://schemas.microsoft.com/office/drawing/2014/main" id="{D847D3F6-9754-4B56-A63A-E71142BE550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3481459" y="3675113"/>
                    <a:ext cx="477423" cy="839046"/>
                  </a:xfrm>
                  <a:prstGeom prst="rect">
                    <a:avLst/>
                  </a:prstGeom>
                </p:spPr>
              </p:pic>
              <p:pic>
                <p:nvPicPr>
                  <p:cNvPr id="26" name="Picture 25">
                    <a:extLst>
                      <a:ext uri="{FF2B5EF4-FFF2-40B4-BE49-F238E27FC236}">
                        <a16:creationId xmlns:a16="http://schemas.microsoft.com/office/drawing/2014/main" id="{BCF6C42C-F040-4310-949D-7B902A8D40E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700463" y="4130422"/>
                    <a:ext cx="556200" cy="438480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7F7746C6-1BDE-4D27-AD4E-C2321A893E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715300" y="4012891"/>
                <a:ext cx="428867" cy="440932"/>
              </a:xfrm>
              <a:prstGeom prst="rect">
                <a:avLst/>
              </a:prstGeom>
            </p:spPr>
          </p:pic>
        </p:grp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D4D93E9-AF64-47BF-A2B5-ED219356A8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706203" y="4463805"/>
              <a:ext cx="609818" cy="610476"/>
            </a:xfrm>
            <a:prstGeom prst="rect">
              <a:avLst/>
            </a:prstGeom>
          </p:spPr>
        </p:pic>
        <p:sp>
          <p:nvSpPr>
            <p:cNvPr id="20" name="TextBox 25">
              <a:extLst>
                <a:ext uri="{FF2B5EF4-FFF2-40B4-BE49-F238E27FC236}">
                  <a16:creationId xmlns:a16="http://schemas.microsoft.com/office/drawing/2014/main" id="{31922B3A-0182-4C3A-AE4A-FEBB149DDCCA}"/>
                </a:ext>
              </a:extLst>
            </p:cNvPr>
            <p:cNvSpPr txBox="1"/>
            <p:nvPr/>
          </p:nvSpPr>
          <p:spPr>
            <a:xfrm>
              <a:off x="7718623" y="5051200"/>
              <a:ext cx="689608" cy="25615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1632" spc="-71">
                  <a:solidFill>
                    <a:schemeClr val="bg2">
                      <a:lumMod val="25000"/>
                    </a:schemeClr>
                  </a:solidFill>
                </a:rPr>
                <a:t>WebAPI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D34BBD7A-5B95-4A9C-8AA4-A20B16616C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81850" y="4277741"/>
            <a:ext cx="521145" cy="689398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8DB24E78-5ABB-46D6-8AAA-161F5DC20D6B}"/>
              </a:ext>
            </a:extLst>
          </p:cNvPr>
          <p:cNvGrpSpPr/>
          <p:nvPr/>
        </p:nvGrpSpPr>
        <p:grpSpPr>
          <a:xfrm>
            <a:off x="9473268" y="3124182"/>
            <a:ext cx="1876347" cy="759094"/>
            <a:chOff x="5049327" y="3076271"/>
            <a:chExt cx="1876347" cy="759094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887F7BB0-28D2-4002-9F6E-485639B057AA}"/>
                </a:ext>
              </a:extLst>
            </p:cNvPr>
            <p:cNvSpPr txBox="1"/>
            <p:nvPr/>
          </p:nvSpPr>
          <p:spPr>
            <a:xfrm>
              <a:off x="5049327" y="3346000"/>
              <a:ext cx="1876347" cy="4893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txBody>
            <a:bodyPr wrap="none" lIns="182880" tIns="146304" rIns="182880" bIns="146304" rtlCol="0">
              <a:spAutoFit/>
            </a:bodyPr>
            <a:lstStyle/>
            <a:p>
              <a:pPr>
                <a:lnSpc>
                  <a:spcPct val="90000"/>
                </a:lnSpc>
                <a:spcAft>
                  <a:spcPts val="600"/>
                </a:spcAft>
              </a:pPr>
              <a:r>
                <a:rPr lang="en-US" sz="1400" i="1" dirty="0">
                  <a:solidFill>
                    <a:schemeClr val="tx2"/>
                  </a:solidFill>
                  <a:latin typeface="+mj-lt"/>
                </a:rPr>
                <a:t>graph.microsoft.com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A6099FBC-0D6A-425B-8C8D-6452C0444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747745" y="3076271"/>
              <a:ext cx="469454" cy="444042"/>
            </a:xfrm>
            <a:prstGeom prst="rect">
              <a:avLst/>
            </a:prstGeom>
          </p:spPr>
        </p:pic>
      </p:grpSp>
      <p:pic>
        <p:nvPicPr>
          <p:cNvPr id="54" name="Picture 53">
            <a:extLst>
              <a:ext uri="{FF2B5EF4-FFF2-40B4-BE49-F238E27FC236}">
                <a16:creationId xmlns:a16="http://schemas.microsoft.com/office/drawing/2014/main" id="{461086AE-0FD6-4406-B6FB-D37AD094712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7665" y="3195429"/>
            <a:ext cx="809885" cy="404943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CB8CB18A-34A9-4F2A-ADD4-8354D17CFD10}"/>
              </a:ext>
            </a:extLst>
          </p:cNvPr>
          <p:cNvGrpSpPr/>
          <p:nvPr/>
        </p:nvGrpSpPr>
        <p:grpSpPr>
          <a:xfrm>
            <a:off x="3568898" y="2316802"/>
            <a:ext cx="1703693" cy="1121918"/>
            <a:chOff x="3096552" y="2129075"/>
            <a:chExt cx="1703693" cy="1121918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FFE2706-E8C8-4F5B-906E-D563DBD233ED}"/>
                </a:ext>
              </a:extLst>
            </p:cNvPr>
            <p:cNvSpPr/>
            <p:nvPr/>
          </p:nvSpPr>
          <p:spPr bwMode="auto">
            <a:xfrm>
              <a:off x="3096552" y="2271729"/>
              <a:ext cx="1298751" cy="787975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46630" tIns="46630" rIns="4663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Expenses Management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W</a:t>
              </a: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eb App</a:t>
              </a:r>
            </a:p>
          </p:txBody>
        </p:sp>
        <p:pic>
          <p:nvPicPr>
            <p:cNvPr id="50" name="Picture 49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C7F70BF0-A234-47A8-B986-CFFEF266AAA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72" y="2774705"/>
              <a:ext cx="476288" cy="476288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C0666470-BB28-4D3D-AD59-A3712E117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360" y="2129075"/>
              <a:ext cx="809885" cy="404943"/>
            </a:xfrm>
            <a:prstGeom prst="rect">
              <a:avLst/>
            </a:prstGeom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9E286C34-3C50-4074-9728-B9354F4A586D}"/>
              </a:ext>
            </a:extLst>
          </p:cNvPr>
          <p:cNvGrpSpPr/>
          <p:nvPr/>
        </p:nvGrpSpPr>
        <p:grpSpPr>
          <a:xfrm>
            <a:off x="3568898" y="4138252"/>
            <a:ext cx="1703693" cy="1121918"/>
            <a:chOff x="3096552" y="2129075"/>
            <a:chExt cx="1703693" cy="1121918"/>
          </a:xfrm>
        </p:grpSpPr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EB9A38-EA87-4DDD-AE2A-D655246D859E}"/>
                </a:ext>
              </a:extLst>
            </p:cNvPr>
            <p:cNvSpPr/>
            <p:nvPr/>
          </p:nvSpPr>
          <p:spPr bwMode="auto">
            <a:xfrm>
              <a:off x="3096552" y="2271729"/>
              <a:ext cx="1298751" cy="787975"/>
            </a:xfrm>
            <a:prstGeom prst="rect">
              <a:avLst/>
            </a:prstGeom>
            <a:solidFill>
              <a:schemeClr val="bg1">
                <a:lumMod val="85000"/>
                <a:alpha val="75000"/>
              </a:schemeClr>
            </a:solidFill>
            <a:ln>
              <a:solidFill>
                <a:schemeClr val="bg1">
                  <a:lumMod val="65000"/>
                </a:schemeClr>
              </a:solidFill>
              <a:headEnd type="none" w="med" len="med"/>
              <a:tailEnd type="none" w="med" len="med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ot="0" spcFirstLastPara="0" vert="horz" wrap="square" lIns="46630" tIns="46630" rIns="46630" bIns="4663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1pPr>
              <a:lvl2pPr marL="466371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2pPr>
              <a:lvl3pPr marL="932742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3pPr>
              <a:lvl4pPr marL="1399113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4pPr>
              <a:lvl5pPr marL="1865484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5pPr>
              <a:lvl6pPr marL="233185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6pPr>
              <a:lvl7pPr marL="2798226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7pPr>
              <a:lvl8pPr marL="3264597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8pPr>
              <a:lvl9pPr marL="3730969" algn="l" defTabSz="932742" rtl="0" eaLnBrk="1" latinLnBrk="0" hangingPunct="1">
                <a:defRPr sz="1800" kern="120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Expenses 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Lite</a:t>
              </a:r>
            </a:p>
            <a:p>
              <a:pPr defTabSz="932290" fontAlgn="base">
                <a:spcBef>
                  <a:spcPct val="0"/>
                </a:spcBef>
                <a:spcAft>
                  <a:spcPct val="0"/>
                </a:spcAft>
              </a:pPr>
              <a:r>
                <a:rPr lang="es-E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W</a:t>
              </a:r>
              <a:r>
                <a:rPr lang="en-US" sz="1632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rPr>
                <a:t>eb App</a:t>
              </a:r>
            </a:p>
          </p:txBody>
        </p:sp>
        <p:pic>
          <p:nvPicPr>
            <p:cNvPr id="60" name="Picture 59" descr="A picture containing vector graphics&#10;&#10;Description automatically generated">
              <a:extLst>
                <a:ext uri="{FF2B5EF4-FFF2-40B4-BE49-F238E27FC236}">
                  <a16:creationId xmlns:a16="http://schemas.microsoft.com/office/drawing/2014/main" id="{C286F9E9-90BB-40AF-AF07-9121E8F68B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83372" y="2774705"/>
              <a:ext cx="476288" cy="476288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18C68647-46AB-49EB-B16A-B1CE5A77B6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90360" y="2129075"/>
              <a:ext cx="809885" cy="404943"/>
            </a:xfrm>
            <a:prstGeom prst="rect">
              <a:avLst/>
            </a:prstGeom>
          </p:spPr>
        </p:pic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5A161EC-6151-4105-8CDA-8024693B578A}"/>
              </a:ext>
            </a:extLst>
          </p:cNvPr>
          <p:cNvCxnSpPr>
            <a:cxnSpLocks/>
            <a:stCxn id="56" idx="3"/>
            <a:endCxn id="23" idx="1"/>
          </p:cNvCxnSpPr>
          <p:nvPr/>
        </p:nvCxnSpPr>
        <p:spPr>
          <a:xfrm>
            <a:off x="4867649" y="2853444"/>
            <a:ext cx="1800719" cy="404718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B682785-E5B6-4B1F-BAAF-16E5A99C5017}"/>
              </a:ext>
            </a:extLst>
          </p:cNvPr>
          <p:cNvCxnSpPr>
            <a:cxnSpLocks/>
            <a:endCxn id="19" idx="1"/>
          </p:cNvCxnSpPr>
          <p:nvPr/>
        </p:nvCxnSpPr>
        <p:spPr>
          <a:xfrm flipV="1">
            <a:off x="4917219" y="3625069"/>
            <a:ext cx="1478197" cy="1060780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62503918-1AC4-4D94-8C07-5E673BEA614F}"/>
              </a:ext>
            </a:extLst>
          </p:cNvPr>
          <p:cNvCxnSpPr>
            <a:cxnSpLocks/>
            <a:endCxn id="56" idx="1"/>
          </p:cNvCxnSpPr>
          <p:nvPr/>
        </p:nvCxnSpPr>
        <p:spPr>
          <a:xfrm flipV="1">
            <a:off x="2324333" y="2853444"/>
            <a:ext cx="1244565" cy="472844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0F8B8167-9863-4CDA-B02F-DAE06E940657}"/>
              </a:ext>
            </a:extLst>
          </p:cNvPr>
          <p:cNvCxnSpPr>
            <a:cxnSpLocks/>
            <a:stCxn id="10" idx="3"/>
            <a:endCxn id="59" idx="1"/>
          </p:cNvCxnSpPr>
          <p:nvPr/>
        </p:nvCxnSpPr>
        <p:spPr>
          <a:xfrm>
            <a:off x="2734654" y="3670727"/>
            <a:ext cx="834244" cy="1004167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37911C12-6943-4773-853E-6B3C9C9D114D}"/>
              </a:ext>
            </a:extLst>
          </p:cNvPr>
          <p:cNvCxnSpPr>
            <a:cxnSpLocks/>
            <a:stCxn id="27" idx="0"/>
          </p:cNvCxnSpPr>
          <p:nvPr/>
        </p:nvCxnSpPr>
        <p:spPr>
          <a:xfrm flipH="1" flipV="1">
            <a:off x="7434186" y="3670726"/>
            <a:ext cx="8237" cy="60701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4E1D5265-186B-4562-A48B-7B165AE806AA}"/>
              </a:ext>
            </a:extLst>
          </p:cNvPr>
          <p:cNvCxnSpPr>
            <a:cxnSpLocks/>
            <a:stCxn id="22" idx="0"/>
          </p:cNvCxnSpPr>
          <p:nvPr/>
        </p:nvCxnSpPr>
        <p:spPr>
          <a:xfrm flipV="1">
            <a:off x="8216370" y="2228037"/>
            <a:ext cx="1199341" cy="664578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2FD2FF33-8047-4923-AC64-8A75D671833F}"/>
              </a:ext>
            </a:extLst>
          </p:cNvPr>
          <p:cNvCxnSpPr>
            <a:cxnSpLocks/>
          </p:cNvCxnSpPr>
          <p:nvPr/>
        </p:nvCxnSpPr>
        <p:spPr>
          <a:xfrm>
            <a:off x="8031778" y="3375733"/>
            <a:ext cx="1383933" cy="249336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4391DEEF-7640-4736-8F6A-ADCB5823DC94}"/>
              </a:ext>
            </a:extLst>
          </p:cNvPr>
          <p:cNvCxnSpPr>
            <a:cxnSpLocks/>
          </p:cNvCxnSpPr>
          <p:nvPr/>
        </p:nvCxnSpPr>
        <p:spPr>
          <a:xfrm flipH="1" flipV="1">
            <a:off x="9796946" y="2734842"/>
            <a:ext cx="8237" cy="607015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9" name="Group 48">
            <a:extLst>
              <a:ext uri="{FF2B5EF4-FFF2-40B4-BE49-F238E27FC236}">
                <a16:creationId xmlns:a16="http://schemas.microsoft.com/office/drawing/2014/main" id="{A63627B1-EDE5-477D-9CEA-3183D4938692}"/>
              </a:ext>
            </a:extLst>
          </p:cNvPr>
          <p:cNvGrpSpPr/>
          <p:nvPr/>
        </p:nvGrpSpPr>
        <p:grpSpPr>
          <a:xfrm>
            <a:off x="5272591" y="1209286"/>
            <a:ext cx="1694482" cy="1283923"/>
            <a:chOff x="9623258" y="4681288"/>
            <a:chExt cx="1694482" cy="1283923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11E27292-121D-45FE-B00B-CA79122ED47E}"/>
                </a:ext>
              </a:extLst>
            </p:cNvPr>
            <p:cNvGrpSpPr/>
            <p:nvPr/>
          </p:nvGrpSpPr>
          <p:grpSpPr>
            <a:xfrm>
              <a:off x="9623258" y="4681288"/>
              <a:ext cx="1694482" cy="984929"/>
              <a:chOff x="9623258" y="4681288"/>
              <a:chExt cx="1694482" cy="984929"/>
            </a:xfrm>
          </p:grpSpPr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68BB44C6-B24D-4040-9C26-6D66C95BEFBC}"/>
                  </a:ext>
                </a:extLst>
              </p:cNvPr>
              <p:cNvSpPr/>
              <p:nvPr/>
            </p:nvSpPr>
            <p:spPr bwMode="auto">
              <a:xfrm>
                <a:off x="9623258" y="4750435"/>
                <a:ext cx="1468782" cy="915782"/>
              </a:xfrm>
              <a:prstGeom prst="rect">
                <a:avLst/>
              </a:prstGeom>
              <a:solidFill>
                <a:schemeClr val="bg1">
                  <a:lumMod val="85000"/>
                  <a:alpha val="75000"/>
                </a:schemeClr>
              </a:solidFill>
              <a:ln>
                <a:solidFill>
                  <a:schemeClr val="bg1">
                    <a:lumMod val="65000"/>
                  </a:schemeClr>
                </a:solidFill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46630" tIns="46630" rIns="46630" bIns="4663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9322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400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E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xpenses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  <a:p>
                <a:pPr defTabSz="9322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400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C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leanUp</a:t>
                </a:r>
                <a:r>
                  <a:rPr lang="en-US" sz="1400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 / Archive</a:t>
                </a:r>
              </a:p>
              <a:p>
                <a:pPr defTabSz="932290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s-ES" sz="1400" dirty="0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J</a:t>
                </a:r>
                <a:r>
                  <a:rPr lang="en-US" sz="1400" dirty="0" err="1">
                    <a:solidFill>
                      <a:schemeClr val="bg2">
                        <a:lumMod val="25000"/>
                      </a:schemeClr>
                    </a:solidFill>
                    <a:ea typeface="Segoe UI" pitchFamily="34" charset="0"/>
                    <a:cs typeface="Segoe UI" pitchFamily="34" charset="0"/>
                  </a:rPr>
                  <a:t>ob</a:t>
                </a:r>
                <a:endParaRPr lang="en-US" sz="1400" dirty="0">
                  <a:solidFill>
                    <a:schemeClr val="bg2">
                      <a:lumMod val="25000"/>
                    </a:schemeClr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C808A84-4669-4625-B967-CB0E913047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888873" y="4681288"/>
                <a:ext cx="428867" cy="440932"/>
              </a:xfrm>
              <a:prstGeom prst="rect">
                <a:avLst/>
              </a:prstGeom>
            </p:spPr>
          </p:pic>
        </p:grp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5FFD45C-6FF2-4D84-900D-4285399CF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471315" y="5341379"/>
              <a:ext cx="623832" cy="623832"/>
            </a:xfrm>
            <a:prstGeom prst="rect">
              <a:avLst/>
            </a:prstGeom>
          </p:spPr>
        </p:pic>
      </p:grp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F3C0DE38-8774-4FC2-A5DE-D5F5B4B587F3}"/>
              </a:ext>
            </a:extLst>
          </p:cNvPr>
          <p:cNvCxnSpPr>
            <a:cxnSpLocks/>
          </p:cNvCxnSpPr>
          <p:nvPr/>
        </p:nvCxnSpPr>
        <p:spPr>
          <a:xfrm flipH="1" flipV="1">
            <a:off x="6432564" y="2316802"/>
            <a:ext cx="554166" cy="505979"/>
          </a:xfrm>
          <a:prstGeom prst="straightConnector1">
            <a:avLst/>
          </a:prstGeom>
          <a:ln w="28575">
            <a:solidFill>
              <a:schemeClr val="tx2"/>
            </a:solidFill>
            <a:prstDash val="sysDash"/>
            <a:headEnd type="stealth" w="lg" len="lg"/>
            <a:tailEnd type="stealth" w="lg" len="lg"/>
          </a:ln>
          <a:effectLst>
            <a:outerShdw blurRad="50800" dist="38100" dir="2700000" algn="tl" rotWithShape="0">
              <a:schemeClr val="bg1">
                <a:alpha val="40000"/>
              </a:schemeClr>
            </a:outerShdw>
          </a:effectLst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604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Protocols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6DA36-A967-4EB0-A56D-E2F459B08ACA}"/>
              </a:ext>
            </a:extLst>
          </p:cNvPr>
          <p:cNvSpPr/>
          <p:nvPr/>
        </p:nvSpPr>
        <p:spPr>
          <a:xfrm>
            <a:off x="350716" y="3254513"/>
            <a:ext cx="10715446" cy="290192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00D1F6-3C30-4C55-B690-DE90F20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3382590"/>
            <a:ext cx="1957118" cy="7828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95CDD3-C859-4799-8D14-6812D260D093}"/>
              </a:ext>
            </a:extLst>
          </p:cNvPr>
          <p:cNvSpPr/>
          <p:nvPr/>
        </p:nvSpPr>
        <p:spPr>
          <a:xfrm>
            <a:off x="2373312" y="4389142"/>
            <a:ext cx="6849408" cy="153203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B33DA-8C92-4BBC-A436-C011873F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6" y="4607533"/>
            <a:ext cx="1434172" cy="9561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E897A-8274-4FB0-BD34-202014D5493C}"/>
              </a:ext>
            </a:extLst>
          </p:cNvPr>
          <p:cNvSpPr/>
          <p:nvPr/>
        </p:nvSpPr>
        <p:spPr>
          <a:xfrm>
            <a:off x="6488718" y="453638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Access Token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C43A42-FDB1-4367-B4B3-A537AEC2872D}"/>
              </a:ext>
            </a:extLst>
          </p:cNvPr>
          <p:cNvSpPr/>
          <p:nvPr/>
        </p:nvSpPr>
        <p:spPr>
          <a:xfrm>
            <a:off x="6488718" y="518381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Refresh</a:t>
            </a:r>
            <a:r>
              <a:rPr lang="es-ES" dirty="0"/>
              <a:t> Token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318705-68A7-4E90-BA66-6350A1EBAF91}"/>
              </a:ext>
            </a:extLst>
          </p:cNvPr>
          <p:cNvSpPr/>
          <p:nvPr/>
        </p:nvSpPr>
        <p:spPr>
          <a:xfrm>
            <a:off x="3963014" y="4545761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Authorize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FDB5-5EEB-45BD-8F6E-7E5335ED9C64}"/>
              </a:ext>
            </a:extLst>
          </p:cNvPr>
          <p:cNvSpPr/>
          <p:nvPr/>
        </p:nvSpPr>
        <p:spPr>
          <a:xfrm>
            <a:off x="3963014" y="5193194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/Token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FA86C6-CDD4-4BC5-9E09-828EAA4215E2}"/>
              </a:ext>
            </a:extLst>
          </p:cNvPr>
          <p:cNvSpPr/>
          <p:nvPr/>
        </p:nvSpPr>
        <p:spPr>
          <a:xfrm>
            <a:off x="3181826" y="355335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UserInfo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7D5DB-3A48-459C-ABBF-5BC930C59625}"/>
              </a:ext>
            </a:extLst>
          </p:cNvPr>
          <p:cNvSpPr/>
          <p:nvPr/>
        </p:nvSpPr>
        <p:spPr>
          <a:xfrm>
            <a:off x="5725734" y="355288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IdToken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C95D57-3430-4841-955D-FD1B41A783FF}"/>
              </a:ext>
            </a:extLst>
          </p:cNvPr>
          <p:cNvSpPr/>
          <p:nvPr/>
        </p:nvSpPr>
        <p:spPr>
          <a:xfrm>
            <a:off x="8269642" y="3552885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Discovery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C7A42-2FC5-40B6-9923-607383732138}"/>
              </a:ext>
            </a:extLst>
          </p:cNvPr>
          <p:cNvSpPr txBox="1"/>
          <p:nvPr/>
        </p:nvSpPr>
        <p:spPr>
          <a:xfrm>
            <a:off x="368010" y="1306007"/>
            <a:ext cx="1071544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oAuth2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u="sng" dirty="0" err="1"/>
              <a:t>framework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OpenIdConnect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on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oAuth</a:t>
            </a:r>
            <a:r>
              <a:rPr lang="es-E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Authentication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F736D6-9769-4C98-8004-10E783EDD47F}"/>
              </a:ext>
            </a:extLst>
          </p:cNvPr>
          <p:cNvSpPr/>
          <p:nvPr/>
        </p:nvSpPr>
        <p:spPr>
          <a:xfrm>
            <a:off x="981011" y="1659689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180C-1C87-4310-A4A4-C07660E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Players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905DD-1728-45C0-B6FD-8CF9AEAE653C}"/>
              </a:ext>
            </a:extLst>
          </p:cNvPr>
          <p:cNvGrpSpPr/>
          <p:nvPr/>
        </p:nvGrpSpPr>
        <p:grpSpPr>
          <a:xfrm>
            <a:off x="1048260" y="1791374"/>
            <a:ext cx="1686453" cy="1456958"/>
            <a:chOff x="1796603" y="3913230"/>
            <a:chExt cx="1938269" cy="167450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758896BD-8C2A-4B37-838F-B5D0D140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3" y="4113106"/>
              <a:ext cx="1474630" cy="147463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F404B29-B48C-4F78-BEAC-1FE08D94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94" y="3913230"/>
              <a:ext cx="927278" cy="92727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EA2D174-5CD2-4239-828A-AA7D84AA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62" y="1715848"/>
            <a:ext cx="1048368" cy="104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DFD278-EA6C-40BB-BEFF-3CD92D768B29}"/>
              </a:ext>
            </a:extLst>
          </p:cNvPr>
          <p:cNvSpPr txBox="1"/>
          <p:nvPr/>
        </p:nvSpPr>
        <p:spPr>
          <a:xfrm>
            <a:off x="2863459" y="1659689"/>
            <a:ext cx="219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Client (AKA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Public</a:t>
            </a:r>
            <a:r>
              <a:rPr lang="es-ES" sz="1400" dirty="0"/>
              <a:t>: </a:t>
            </a:r>
            <a:r>
              <a:rPr lang="es-ES" sz="1400" dirty="0" err="1"/>
              <a:t>native</a:t>
            </a:r>
            <a:r>
              <a:rPr lang="es-ES" sz="1400" dirty="0"/>
              <a:t>, </a:t>
            </a:r>
            <a:r>
              <a:rPr lang="es-ES" sz="1400" dirty="0" err="1"/>
              <a:t>mobile</a:t>
            </a:r>
            <a:r>
              <a:rPr lang="es-ES" sz="1400" dirty="0"/>
              <a:t>, user </a:t>
            </a:r>
            <a:r>
              <a:rPr lang="es-ES" sz="1400" dirty="0" err="1"/>
              <a:t>agent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Confidential</a:t>
            </a:r>
            <a:r>
              <a:rPr lang="es-ES" sz="1400" dirty="0"/>
              <a:t>: server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53FCB8-3CDF-4B15-BA11-ACFF57D94201}"/>
              </a:ext>
            </a:extLst>
          </p:cNvPr>
          <p:cNvGrpSpPr/>
          <p:nvPr/>
        </p:nvGrpSpPr>
        <p:grpSpPr>
          <a:xfrm>
            <a:off x="981010" y="3854144"/>
            <a:ext cx="4075439" cy="1180404"/>
            <a:chOff x="981010" y="3242524"/>
            <a:chExt cx="4075439" cy="1180404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AE28F26-9D58-4EFC-A9A6-B3046DAD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0" y="3369087"/>
              <a:ext cx="927278" cy="9272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880C8-7141-4528-92D9-5528DDC07A00}"/>
                </a:ext>
              </a:extLst>
            </p:cNvPr>
            <p:cNvSpPr/>
            <p:nvPr/>
          </p:nvSpPr>
          <p:spPr>
            <a:xfrm>
              <a:off x="981010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7E7FB-C1DB-4448-8320-CB9144179EF8}"/>
                </a:ext>
              </a:extLst>
            </p:cNvPr>
            <p:cNvSpPr txBox="1"/>
            <p:nvPr/>
          </p:nvSpPr>
          <p:spPr>
            <a:xfrm>
              <a:off x="2863459" y="3244038"/>
              <a:ext cx="183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</a:t>
              </a:r>
              <a:r>
                <a:rPr lang="es-ES" dirty="0" err="1"/>
                <a:t>Owner</a:t>
              </a:r>
              <a:r>
                <a:rPr lang="es-ES" dirty="0"/>
                <a:t> </a:t>
              </a:r>
            </a:p>
            <a:p>
              <a:r>
                <a:rPr lang="es-ES" dirty="0"/>
                <a:t>(AKA User)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AF47F-02FF-4CE7-A4C9-6065CD39AA2D}"/>
              </a:ext>
            </a:extLst>
          </p:cNvPr>
          <p:cNvSpPr/>
          <p:nvPr/>
        </p:nvSpPr>
        <p:spPr>
          <a:xfrm>
            <a:off x="7068300" y="1656674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DC9A2-F308-4587-9BB7-E2C5BC759210}"/>
              </a:ext>
            </a:extLst>
          </p:cNvPr>
          <p:cNvSpPr txBox="1"/>
          <p:nvPr/>
        </p:nvSpPr>
        <p:spPr>
          <a:xfrm>
            <a:off x="8329362" y="1720512"/>
            <a:ext cx="27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Authorization</a:t>
            </a:r>
            <a:r>
              <a:rPr lang="es-ES" dirty="0"/>
              <a:t> Server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D6055-9E7C-44CD-866B-622A9F9F952A}"/>
              </a:ext>
            </a:extLst>
          </p:cNvPr>
          <p:cNvGrpSpPr/>
          <p:nvPr/>
        </p:nvGrpSpPr>
        <p:grpSpPr>
          <a:xfrm>
            <a:off x="7068301" y="3854144"/>
            <a:ext cx="4075439" cy="1180404"/>
            <a:chOff x="7068301" y="3242524"/>
            <a:chExt cx="4075439" cy="1180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F9A3F-8E0E-47ED-8E0A-7BA24C584B8C}"/>
                </a:ext>
              </a:extLst>
            </p:cNvPr>
            <p:cNvGrpSpPr/>
            <p:nvPr/>
          </p:nvGrpSpPr>
          <p:grpSpPr>
            <a:xfrm>
              <a:off x="7280052" y="3296024"/>
              <a:ext cx="927278" cy="972135"/>
              <a:chOff x="7325746" y="2493201"/>
              <a:chExt cx="927278" cy="9721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BA214D-111C-4061-8F73-20ECF98B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674" y="2493201"/>
                <a:ext cx="529199" cy="529199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A36E9D-04AB-425D-AB48-D9E1498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5746" y="2538058"/>
                <a:ext cx="927278" cy="927278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80E9-CD48-4E0E-80C9-B8EFB68EDDEF}"/>
                </a:ext>
              </a:extLst>
            </p:cNvPr>
            <p:cNvSpPr/>
            <p:nvPr/>
          </p:nvSpPr>
          <p:spPr>
            <a:xfrm>
              <a:off x="7068301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3106-2F52-4599-9205-8F5D737B2A17}"/>
                </a:ext>
              </a:extLst>
            </p:cNvPr>
            <p:cNvSpPr txBox="1"/>
            <p:nvPr/>
          </p:nvSpPr>
          <p:spPr>
            <a:xfrm>
              <a:off x="8316046" y="3296024"/>
              <a:ext cx="271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Server</a:t>
              </a:r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436A83-FAC3-47D9-A470-8654F45BC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61" y="2494935"/>
            <a:ext cx="684286" cy="68428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B12C2D-7A95-4A51-AE14-0DD93FF1371D}"/>
              </a:ext>
            </a:extLst>
          </p:cNvPr>
          <p:cNvSpPr/>
          <p:nvPr/>
        </p:nvSpPr>
        <p:spPr>
          <a:xfrm>
            <a:off x="7033888" y="2494935"/>
            <a:ext cx="81476" cy="52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BE57B9-6A2A-4786-9EC4-5792D82F6B23}"/>
              </a:ext>
            </a:extLst>
          </p:cNvPr>
          <p:cNvGrpSpPr/>
          <p:nvPr/>
        </p:nvGrpSpPr>
        <p:grpSpPr>
          <a:xfrm>
            <a:off x="6571201" y="2330511"/>
            <a:ext cx="994194" cy="869920"/>
            <a:chOff x="5942377" y="2325779"/>
            <a:chExt cx="994194" cy="8699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D958-9C1B-4CBC-BCD1-6813D1EC0C06}"/>
                </a:ext>
              </a:extLst>
            </p:cNvPr>
            <p:cNvSpPr/>
            <p:nvPr/>
          </p:nvSpPr>
          <p:spPr>
            <a:xfrm>
              <a:off x="6420585" y="2764217"/>
              <a:ext cx="348810" cy="13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81F2EBC0-6DB0-49D4-A8E0-FA540C4F0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77" y="2325779"/>
              <a:ext cx="994194" cy="869920"/>
            </a:xfrm>
            <a:prstGeom prst="rect">
              <a:avLst/>
            </a:prstGeom>
          </p:spPr>
        </p:pic>
      </p:grpSp>
      <p:pic>
        <p:nvPicPr>
          <p:cNvPr id="47" name="Picture 46">
            <a:extLst>
              <a:ext uri="{FF2B5EF4-FFF2-40B4-BE49-F238E27FC236}">
                <a16:creationId xmlns:a16="http://schemas.microsoft.com/office/drawing/2014/main" id="{9AFFB920-5A16-4DB4-ADF9-3CD44803EE7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04" y="4650655"/>
            <a:ext cx="669652" cy="66965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4910717-3BDB-4223-8EB5-ED34A9A42CC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57890" y="4611494"/>
            <a:ext cx="547159" cy="53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6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A3C45-6E6A-4545-BAB1-61F04E367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3872" y="1271531"/>
            <a:ext cx="4426755" cy="76127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Flows in Azure AD v2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97383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AAE0080-AC1C-448D-B5D1-E127E36CC0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49" b="-1"/>
          <a:stretch/>
        </p:blipFill>
        <p:spPr>
          <a:xfrm>
            <a:off x="5761975" y="361702"/>
            <a:ext cx="1691640" cy="1691640"/>
          </a:xfrm>
          <a:custGeom>
            <a:avLst/>
            <a:gdLst>
              <a:gd name="connsiteX0" fmla="*/ 978408 w 1956816"/>
              <a:gd name="connsiteY0" fmla="*/ 0 h 1956816"/>
              <a:gd name="connsiteX1" fmla="*/ 1956816 w 1956816"/>
              <a:gd name="connsiteY1" fmla="*/ 978408 h 1956816"/>
              <a:gd name="connsiteX2" fmla="*/ 978408 w 1956816"/>
              <a:gd name="connsiteY2" fmla="*/ 1956816 h 1956816"/>
              <a:gd name="connsiteX3" fmla="*/ 0 w 1956816"/>
              <a:gd name="connsiteY3" fmla="*/ 978408 h 1956816"/>
              <a:gd name="connsiteX4" fmla="*/ 978408 w 1956816"/>
              <a:gd name="connsiteY4" fmla="*/ 0 h 1956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FB61B517-607B-499A-8D35-15C5368DE4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3872" y="2110721"/>
            <a:ext cx="4426757" cy="2020825"/>
          </a:xfrm>
        </p:spPr>
        <p:txBody>
          <a:bodyPr vert="horz" lIns="91440" tIns="45720" rIns="91440" bIns="45720" rtlCol="0" anchor="t">
            <a:normAutofit fontScale="85000" lnSpcReduction="20000"/>
          </a:bodyPr>
          <a:lstStyle/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Open ID Connect (Sign in) Flow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OAuth 2.0 Auth code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/>
              <a:t>OAuth 2.0 Implicit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On-behalf-of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Client Credentials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n-US" sz="1400" dirty="0" err="1"/>
              <a:t>Oauth</a:t>
            </a:r>
            <a:r>
              <a:rPr lang="en-US" sz="1400" dirty="0"/>
              <a:t> 2.0 Resource Owner password credentials grant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s-ES" sz="1400" dirty="0" err="1"/>
              <a:t>Refresh</a:t>
            </a:r>
            <a:r>
              <a:rPr lang="es-ES" sz="1400" dirty="0"/>
              <a:t> Token</a:t>
            </a:r>
          </a:p>
          <a:p>
            <a:pPr marL="285750" indent="-228600" algn="l">
              <a:buFont typeface="Arial" panose="020B0604020202020204" pitchFamily="34" charset="0"/>
              <a:buChar char="•"/>
            </a:pPr>
            <a:r>
              <a:rPr lang="es-ES" sz="1400" dirty="0" err="1"/>
              <a:t>Device</a:t>
            </a:r>
            <a:r>
              <a:rPr lang="es-ES" sz="1400" dirty="0"/>
              <a:t> Code Flow (personal </a:t>
            </a:r>
            <a:r>
              <a:rPr lang="es-ES" sz="1400" dirty="0" err="1"/>
              <a:t>accounts</a:t>
            </a:r>
            <a:r>
              <a:rPr lang="es-ES" sz="1400" dirty="0"/>
              <a:t> NOT </a:t>
            </a:r>
            <a:r>
              <a:rPr lang="es-ES" sz="1400" dirty="0" err="1"/>
              <a:t>supported</a:t>
            </a:r>
            <a:r>
              <a:rPr lang="es-ES" sz="1400" dirty="0"/>
              <a:t>)</a:t>
            </a:r>
            <a:endParaRPr lang="en-US" sz="1400" dirty="0"/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69196" y="2550745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B4D3113-B07C-4A2F-BB8B-9F47DEF86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2" r="11439" b="1"/>
          <a:stretch/>
        </p:blipFill>
        <p:spPr>
          <a:xfrm>
            <a:off x="5933788" y="2715337"/>
            <a:ext cx="2743200" cy="2743200"/>
          </a:xfrm>
          <a:custGeom>
            <a:avLst/>
            <a:gdLst>
              <a:gd name="connsiteX0" fmla="*/ 1417320 w 2834640"/>
              <a:gd name="connsiteY0" fmla="*/ 0 h 2834640"/>
              <a:gd name="connsiteX1" fmla="*/ 2834640 w 2834640"/>
              <a:gd name="connsiteY1" fmla="*/ 1417320 h 2834640"/>
              <a:gd name="connsiteX2" fmla="*/ 1417320 w 2834640"/>
              <a:gd name="connsiteY2" fmla="*/ 2834640 h 2834640"/>
              <a:gd name="connsiteX3" fmla="*/ 0 w 2834640"/>
              <a:gd name="connsiteY3" fmla="*/ 1417320 h 2834640"/>
              <a:gd name="connsiteX4" fmla="*/ 1417320 w 2834640"/>
              <a:gd name="connsiteY4" fmla="*/ 0 h 2834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9" name="Picture 8" descr="A screenshot of a map&#10;&#10;Description automatically generated">
            <a:extLst>
              <a:ext uri="{FF2B5EF4-FFF2-40B4-BE49-F238E27FC236}">
                <a16:creationId xmlns:a16="http://schemas.microsoft.com/office/drawing/2014/main" id="{95295482-2C52-47D9-82FA-3D3D610458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37" r="19163" b="1"/>
          <a:stretch/>
        </p:blipFill>
        <p:spPr>
          <a:xfrm>
            <a:off x="8454797" y="0"/>
            <a:ext cx="3733532" cy="3130760"/>
          </a:xfrm>
          <a:custGeom>
            <a:avLst/>
            <a:gdLst>
              <a:gd name="connsiteX0" fmla="*/ 267865 w 3913376"/>
              <a:gd name="connsiteY0" fmla="*/ 0 h 3281569"/>
              <a:gd name="connsiteX1" fmla="*/ 3913376 w 3913376"/>
              <a:gd name="connsiteY1" fmla="*/ 0 h 3281569"/>
              <a:gd name="connsiteX2" fmla="*/ 3913376 w 3913376"/>
              <a:gd name="connsiteY2" fmla="*/ 2499938 h 3281569"/>
              <a:gd name="connsiteX3" fmla="*/ 3794714 w 3913376"/>
              <a:gd name="connsiteY3" fmla="*/ 2630499 h 3281569"/>
              <a:gd name="connsiteX4" fmla="*/ 2222892 w 3913376"/>
              <a:gd name="connsiteY4" fmla="*/ 3281569 h 3281569"/>
              <a:gd name="connsiteX5" fmla="*/ 0 w 3913376"/>
              <a:gd name="connsiteY5" fmla="*/ 1058677 h 3281569"/>
              <a:gd name="connsiteX6" fmla="*/ 174686 w 3913376"/>
              <a:gd name="connsiteY6" fmla="*/ 193427 h 32815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DC29AC1-2821-4FCC-B597-88DAF39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700930" y="4604085"/>
            <a:ext cx="4281112" cy="2253913"/>
          </a:xfrm>
          <a:custGeom>
            <a:avLst/>
            <a:gdLst>
              <a:gd name="connsiteX0" fmla="*/ 2140556 w 4281112"/>
              <a:gd name="connsiteY0" fmla="*/ 0 h 2253913"/>
              <a:gd name="connsiteX1" fmla="*/ 4281112 w 4281112"/>
              <a:gd name="connsiteY1" fmla="*/ 2140556 h 2253913"/>
              <a:gd name="connsiteX2" fmla="*/ 4275388 w 4281112"/>
              <a:gd name="connsiteY2" fmla="*/ 2253913 h 2253913"/>
              <a:gd name="connsiteX3" fmla="*/ 5724 w 4281112"/>
              <a:gd name="connsiteY3" fmla="*/ 2253913 h 2253913"/>
              <a:gd name="connsiteX4" fmla="*/ 0 w 4281112"/>
              <a:gd name="connsiteY4" fmla="*/ 2140556 h 2253913"/>
              <a:gd name="connsiteX5" fmla="*/ 2140556 w 4281112"/>
              <a:gd name="connsiteY5" fmla="*/ 0 h 225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81112" h="2253913">
                <a:moveTo>
                  <a:pt x="2140556" y="0"/>
                </a:moveTo>
                <a:cubicBezTo>
                  <a:pt x="3322752" y="0"/>
                  <a:pt x="4281112" y="958360"/>
                  <a:pt x="4281112" y="2140556"/>
                </a:cubicBezTo>
                <a:lnTo>
                  <a:pt x="4275388" y="2253913"/>
                </a:lnTo>
                <a:lnTo>
                  <a:pt x="5724" y="2253913"/>
                </a:lnTo>
                <a:lnTo>
                  <a:pt x="0" y="2140556"/>
                </a:lnTo>
                <a:cubicBezTo>
                  <a:pt x="0" y="958360"/>
                  <a:pt x="958360" y="0"/>
                  <a:pt x="214055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40CCAE-325C-4DD0-BB26-38BF690F3B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50935"/>
            <a:ext cx="1732108" cy="2175118"/>
          </a:xfrm>
          <a:custGeom>
            <a:avLst/>
            <a:gdLst>
              <a:gd name="connsiteX0" fmla="*/ 644549 w 1732108"/>
              <a:gd name="connsiteY0" fmla="*/ 0 h 2175118"/>
              <a:gd name="connsiteX1" fmla="*/ 1732108 w 1732108"/>
              <a:gd name="connsiteY1" fmla="*/ 1087559 h 2175118"/>
              <a:gd name="connsiteX2" fmla="*/ 644549 w 1732108"/>
              <a:gd name="connsiteY2" fmla="*/ 2175118 h 2175118"/>
              <a:gd name="connsiteX3" fmla="*/ 36485 w 1732108"/>
              <a:gd name="connsiteY3" fmla="*/ 1989380 h 2175118"/>
              <a:gd name="connsiteX4" fmla="*/ 0 w 1732108"/>
              <a:gd name="connsiteY4" fmla="*/ 1959278 h 2175118"/>
              <a:gd name="connsiteX5" fmla="*/ 0 w 1732108"/>
              <a:gd name="connsiteY5" fmla="*/ 215841 h 2175118"/>
              <a:gd name="connsiteX6" fmla="*/ 36485 w 1732108"/>
              <a:gd name="connsiteY6" fmla="*/ 185738 h 2175118"/>
              <a:gd name="connsiteX7" fmla="*/ 644549 w 1732108"/>
              <a:gd name="connsiteY7" fmla="*/ 0 h 2175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2108" h="2175118">
                <a:moveTo>
                  <a:pt x="644549" y="0"/>
                </a:moveTo>
                <a:cubicBezTo>
                  <a:pt x="1245191" y="0"/>
                  <a:pt x="1732108" y="486917"/>
                  <a:pt x="1732108" y="1087559"/>
                </a:cubicBezTo>
                <a:cubicBezTo>
                  <a:pt x="1732108" y="1688201"/>
                  <a:pt x="1245191" y="2175118"/>
                  <a:pt x="644549" y="2175118"/>
                </a:cubicBezTo>
                <a:cubicBezTo>
                  <a:pt x="419308" y="2175118"/>
                  <a:pt x="210060" y="2106646"/>
                  <a:pt x="36485" y="1989380"/>
                </a:cubicBezTo>
                <a:lnTo>
                  <a:pt x="0" y="1959278"/>
                </a:lnTo>
                <a:lnTo>
                  <a:pt x="0" y="215841"/>
                </a:lnTo>
                <a:lnTo>
                  <a:pt x="36485" y="185738"/>
                </a:lnTo>
                <a:cubicBezTo>
                  <a:pt x="210060" y="68473"/>
                  <a:pt x="419308" y="0"/>
                  <a:pt x="644549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85955DB0-C8A4-41FA-8385-4A1813EB49A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03" r="17767" b="-3"/>
          <a:stretch/>
        </p:blipFill>
        <p:spPr>
          <a:xfrm>
            <a:off x="20" y="4414950"/>
            <a:ext cx="1568072" cy="1847088"/>
          </a:xfrm>
          <a:custGeom>
            <a:avLst/>
            <a:gdLst>
              <a:gd name="connsiteX0" fmla="*/ 644548 w 1568092"/>
              <a:gd name="connsiteY0" fmla="*/ 0 h 1847088"/>
              <a:gd name="connsiteX1" fmla="*/ 1568092 w 1568092"/>
              <a:gd name="connsiteY1" fmla="*/ 923544 h 1847088"/>
              <a:gd name="connsiteX2" fmla="*/ 644548 w 1568092"/>
              <a:gd name="connsiteY2" fmla="*/ 1847088 h 1847088"/>
              <a:gd name="connsiteX3" fmla="*/ 128186 w 1568092"/>
              <a:gd name="connsiteY3" fmla="*/ 1689361 h 1847088"/>
              <a:gd name="connsiteX4" fmla="*/ 0 w 1568092"/>
              <a:gd name="connsiteY4" fmla="*/ 1583598 h 1847088"/>
              <a:gd name="connsiteX5" fmla="*/ 0 w 1568092"/>
              <a:gd name="connsiteY5" fmla="*/ 263490 h 1847088"/>
              <a:gd name="connsiteX6" fmla="*/ 128186 w 1568092"/>
              <a:gd name="connsiteY6" fmla="*/ 157727 h 1847088"/>
              <a:gd name="connsiteX7" fmla="*/ 644548 w 1568092"/>
              <a:gd name="connsiteY7" fmla="*/ 0 h 1847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68092" h="1847088">
                <a:moveTo>
                  <a:pt x="644548" y="0"/>
                </a:moveTo>
                <a:cubicBezTo>
                  <a:pt x="1154607" y="0"/>
                  <a:pt x="1568092" y="413485"/>
                  <a:pt x="1568092" y="923544"/>
                </a:cubicBezTo>
                <a:cubicBezTo>
                  <a:pt x="1568092" y="1433603"/>
                  <a:pt x="1154607" y="1847088"/>
                  <a:pt x="644548" y="1847088"/>
                </a:cubicBezTo>
                <a:cubicBezTo>
                  <a:pt x="453276" y="1847088"/>
                  <a:pt x="275584" y="1788942"/>
                  <a:pt x="128186" y="1689361"/>
                </a:cubicBezTo>
                <a:lnTo>
                  <a:pt x="0" y="1583598"/>
                </a:lnTo>
                <a:lnTo>
                  <a:pt x="0" y="263490"/>
                </a:lnTo>
                <a:lnTo>
                  <a:pt x="128186" y="157727"/>
                </a:lnTo>
                <a:cubicBezTo>
                  <a:pt x="275584" y="58147"/>
                  <a:pt x="453276" y="0"/>
                  <a:pt x="644548" y="0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01E0CFF-021F-4D78-B106-B0E8ED97668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5" b="22539"/>
          <a:stretch/>
        </p:blipFill>
        <p:spPr>
          <a:xfrm>
            <a:off x="1866382" y="4769536"/>
            <a:ext cx="3950208" cy="2088462"/>
          </a:xfrm>
          <a:custGeom>
            <a:avLst/>
            <a:gdLst>
              <a:gd name="connsiteX0" fmla="*/ 1975104 w 3950208"/>
              <a:gd name="connsiteY0" fmla="*/ 0 h 2088462"/>
              <a:gd name="connsiteX1" fmla="*/ 3950208 w 3950208"/>
              <a:gd name="connsiteY1" fmla="*/ 1975104 h 2088462"/>
              <a:gd name="connsiteX2" fmla="*/ 3944484 w 3950208"/>
              <a:gd name="connsiteY2" fmla="*/ 2088462 h 2088462"/>
              <a:gd name="connsiteX3" fmla="*/ 5724 w 3950208"/>
              <a:gd name="connsiteY3" fmla="*/ 2088462 h 2088462"/>
              <a:gd name="connsiteX4" fmla="*/ 0 w 3950208"/>
              <a:gd name="connsiteY4" fmla="*/ 1975104 h 2088462"/>
              <a:gd name="connsiteX5" fmla="*/ 1975104 w 3950208"/>
              <a:gd name="connsiteY5" fmla="*/ 0 h 208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50208" h="2088462">
                <a:moveTo>
                  <a:pt x="1975104" y="0"/>
                </a:moveTo>
                <a:cubicBezTo>
                  <a:pt x="3065924" y="0"/>
                  <a:pt x="3950208" y="884284"/>
                  <a:pt x="3950208" y="1975104"/>
                </a:cubicBezTo>
                <a:lnTo>
                  <a:pt x="3944484" y="2088462"/>
                </a:lnTo>
                <a:lnTo>
                  <a:pt x="5724" y="2088462"/>
                </a:lnTo>
                <a:lnTo>
                  <a:pt x="0" y="1975104"/>
                </a:lnTo>
                <a:cubicBezTo>
                  <a:pt x="0" y="884284"/>
                  <a:pt x="884284" y="0"/>
                  <a:pt x="1975104" y="0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04F833-754E-4C96-8856-672AFDDAC4C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16634" b="-1"/>
          <a:stretch/>
        </p:blipFill>
        <p:spPr>
          <a:xfrm>
            <a:off x="9009416" y="4131546"/>
            <a:ext cx="3178912" cy="2726454"/>
          </a:xfrm>
          <a:custGeom>
            <a:avLst/>
            <a:gdLst>
              <a:gd name="connsiteX0" fmla="*/ 1837818 w 3178912"/>
              <a:gd name="connsiteY0" fmla="*/ 0 h 2726454"/>
              <a:gd name="connsiteX1" fmla="*/ 3137352 w 3178912"/>
              <a:gd name="connsiteY1" fmla="*/ 538285 h 2726454"/>
              <a:gd name="connsiteX2" fmla="*/ 3178912 w 3178912"/>
              <a:gd name="connsiteY2" fmla="*/ 584013 h 2726454"/>
              <a:gd name="connsiteX3" fmla="*/ 3178912 w 3178912"/>
              <a:gd name="connsiteY3" fmla="*/ 2726454 h 2726454"/>
              <a:gd name="connsiteX4" fmla="*/ 229483 w 3178912"/>
              <a:gd name="connsiteY4" fmla="*/ 2726454 h 2726454"/>
              <a:gd name="connsiteX5" fmla="*/ 221815 w 3178912"/>
              <a:gd name="connsiteY5" fmla="*/ 2713832 h 2726454"/>
              <a:gd name="connsiteX6" fmla="*/ 0 w 3178912"/>
              <a:gd name="connsiteY6" fmla="*/ 1837818 h 2726454"/>
              <a:gd name="connsiteX7" fmla="*/ 1837818 w 3178912"/>
              <a:gd name="connsiteY7" fmla="*/ 0 h 2726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5763351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612</Words>
  <Application>Microsoft Office PowerPoint</Application>
  <PresentationFormat>Widescreen</PresentationFormat>
  <Paragraphs>121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Calibri</vt:lpstr>
      <vt:lpstr>Calibri Light</vt:lpstr>
      <vt:lpstr>Helvetica</vt:lpstr>
      <vt:lpstr>Segoe UI</vt:lpstr>
      <vt:lpstr>Tema de Office</vt:lpstr>
      <vt:lpstr>PowerPoint Presentation</vt:lpstr>
      <vt:lpstr>Sponsors</vt:lpstr>
      <vt:lpstr>The Scenario</vt:lpstr>
      <vt:lpstr>The requirements</vt:lpstr>
      <vt:lpstr>The Users</vt:lpstr>
      <vt:lpstr>Solution Architecture</vt:lpstr>
      <vt:lpstr>The Protocols</vt:lpstr>
      <vt:lpstr>The Players</vt:lpstr>
      <vt:lpstr>The Flows in Azure AD v2</vt:lpstr>
      <vt:lpstr>PowerPoint Presentation</vt:lpstr>
      <vt:lpstr>Demo</vt:lpstr>
      <vt:lpstr>PowerPoint Presentation</vt:lpstr>
      <vt:lpstr>Resources</vt:lpstr>
      <vt:lpstr>Apendix: Azure AD V2 Flow Diagrams</vt:lpstr>
      <vt:lpstr>Azure AD Sign In Flow</vt:lpstr>
      <vt:lpstr>Azure AD Sign In Flow</vt:lpstr>
      <vt:lpstr>Azure AD Authorization Code Flow</vt:lpstr>
      <vt:lpstr>Azure AD Refresh Token</vt:lpstr>
      <vt:lpstr>Azure AD On-Behalf-Of Flow</vt:lpstr>
      <vt:lpstr>Azure AD On-Behalf-Of Flow</vt:lpstr>
      <vt:lpstr>Azure AD Client Credentials Flow</vt:lpstr>
      <vt:lpstr>Azure AD Client Credentials Flow</vt:lpstr>
      <vt:lpstr>Azure AD Implicit Flow</vt:lpstr>
      <vt:lpstr>Azure AD Implicit Flow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Luis Mañez</dc:creator>
  <cp:lastModifiedBy>Luis Mañez</cp:lastModifiedBy>
  <cp:revision>8</cp:revision>
  <dcterms:created xsi:type="dcterms:W3CDTF">2019-01-24T15:41:57Z</dcterms:created>
  <dcterms:modified xsi:type="dcterms:W3CDTF">2019-01-25T09:36:42Z</dcterms:modified>
</cp:coreProperties>
</file>